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08" r:id="rId2"/>
    <p:sldId id="319" r:id="rId3"/>
    <p:sldId id="333" r:id="rId4"/>
    <p:sldId id="335" r:id="rId5"/>
    <p:sldId id="334" r:id="rId6"/>
    <p:sldId id="336" r:id="rId7"/>
    <p:sldId id="338" r:id="rId8"/>
    <p:sldId id="340" r:id="rId9"/>
    <p:sldId id="343" r:id="rId10"/>
    <p:sldId id="339" r:id="rId11"/>
    <p:sldId id="342" r:id="rId12"/>
    <p:sldId id="347" r:id="rId13"/>
    <p:sldId id="331" r:id="rId14"/>
    <p:sldId id="348" r:id="rId15"/>
    <p:sldId id="349" r:id="rId16"/>
    <p:sldId id="350" r:id="rId17"/>
    <p:sldId id="346" r:id="rId18"/>
    <p:sldId id="351" r:id="rId19"/>
    <p:sldId id="352" r:id="rId20"/>
    <p:sldId id="353" r:id="rId21"/>
    <p:sldId id="332" r:id="rId2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1515" autoAdjust="0"/>
  </p:normalViewPr>
  <p:slideViewPr>
    <p:cSldViewPr>
      <p:cViewPr varScale="1">
        <p:scale>
          <a:sx n="37" d="100"/>
          <a:sy n="37" d="100"/>
        </p:scale>
        <p:origin x="-165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31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 to concepts/functions/newblocks.pptx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42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Snap:</a:t>
            </a:r>
          </a:p>
          <a:p>
            <a:r>
              <a:rPr lang="en-US" dirty="0" smtClean="0"/>
              <a:t>Starter code:</a:t>
            </a:r>
          </a:p>
          <a:p>
            <a:r>
              <a:rPr lang="en-US" smtClean="0"/>
              <a:t>Snap/programs/starter-code/create-custom-blocks.xml</a:t>
            </a:r>
            <a:endParaRPr lang="en-US" dirty="0" smtClean="0"/>
          </a:p>
          <a:p>
            <a:r>
              <a:rPr lang="en-US" dirty="0" smtClean="0"/>
              <a:t>https://snap.berkeley.edu/snapsource/snap.html#present:Username=abjoshi&amp;ProjectName=lab3.2-starter-code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5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 to concepts/functions/newblocks.pptx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42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5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21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=174&amp;v=97jcSsTUtzY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-UMuAB0JOo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Abstraction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Defining new blocks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Abstraction in Scratch/Snap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/>
          <a:lstStyle/>
          <a:p>
            <a:r>
              <a:rPr lang="en-US" dirty="0" smtClean="0"/>
              <a:t>Every block is an abstraction of a well-defined procedure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0" y="2667000"/>
            <a:ext cx="4163060" cy="6705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977640"/>
            <a:ext cx="5113020" cy="6705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5349240"/>
            <a:ext cx="3883660" cy="67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7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Create our own abstraction?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Just like we can create abstractions in real-life thru words, pictures, block-diagrams, etc. we can create abstractions in Scratch/Snap!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how create new blocks in Scratch/Snap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2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sp>
        <p:nvSpPr>
          <p:cNvPr id="2066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-2"/>
            <a:ext cx="5157704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50992" y="640080"/>
            <a:ext cx="301294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75579" y="806357"/>
            <a:ext cx="2763774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singplaycreate.com/wp-content/uploads/2017/06/Slide4-4-225x300.jpg">
            <a:extLst>
              <a:ext uri="{FF2B5EF4-FFF2-40B4-BE49-F238E27FC236}">
                <a16:creationId xmlns="" xmlns:a16="http://schemas.microsoft.com/office/drawing/2014/main" id="{8565735B-251F-4633-9C38-96DAB05E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23" y="1033433"/>
            <a:ext cx="2516886" cy="447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CC9246-0C91-4E13-B526-6B0A2747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65" y="2834640"/>
            <a:ext cx="3963202" cy="1188720"/>
          </a:xfrm>
        </p:spPr>
        <p:txBody>
          <a:bodyPr vert="horz" lIns="182880" tIns="182880" rIns="182880" bIns="182880" rtlCol="0" anchor="ctr">
            <a:normAutofit fontScale="90000"/>
          </a:bodyPr>
          <a:lstStyle/>
          <a:p>
            <a:r>
              <a:rPr lang="en-US" dirty="0" smtClean="0"/>
              <a:t>Ready to create new blocks?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5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352" y="2295144"/>
            <a:ext cx="7772400" cy="1362456"/>
          </a:xfrm>
        </p:spPr>
        <p:txBody>
          <a:bodyPr/>
          <a:lstStyle/>
          <a:p>
            <a:r>
              <a:rPr lang="en-US" dirty="0" smtClean="0"/>
              <a:t>Practice assignments:</a:t>
            </a:r>
            <a:br>
              <a:rPr lang="en-US" dirty="0" smtClean="0"/>
            </a:br>
            <a:r>
              <a:rPr lang="en-US" dirty="0" smtClean="0"/>
              <a:t>Create new blocks w/o input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7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Custom blocks with input</a:t>
            </a: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47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Squares of different size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Square </a:t>
            </a:r>
            <a:r>
              <a:rPr lang="en-US" dirty="0"/>
              <a:t>of size 100</a:t>
            </a:r>
          </a:p>
          <a:p>
            <a:r>
              <a:rPr lang="en-US" dirty="0" smtClean="0"/>
              <a:t>Square </a:t>
            </a:r>
            <a:r>
              <a:rPr lang="en-US" dirty="0"/>
              <a:t>of size 50</a:t>
            </a:r>
          </a:p>
          <a:p>
            <a:endParaRPr lang="en-US" dirty="0"/>
          </a:p>
          <a:p>
            <a:r>
              <a:rPr lang="en-US" dirty="0"/>
              <a:t>Consider existing </a:t>
            </a:r>
            <a:r>
              <a:rPr lang="en-US" dirty="0" smtClean="0"/>
              <a:t>blocks</a:t>
            </a:r>
            <a:r>
              <a:rPr lang="en-US" dirty="0"/>
              <a:t>: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They </a:t>
            </a:r>
            <a:r>
              <a:rPr lang="en-US" dirty="0"/>
              <a:t>all use input!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0" y="3901440"/>
            <a:ext cx="4163060" cy="6705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953000"/>
            <a:ext cx="3883660" cy="67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70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Generalization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idea of applying the procedure to a wider set of problems by extracting commonality.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www.youtube.com/watch?t=174&amp;v=97jcSsTUtzY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4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how </a:t>
            </a:r>
            <a:r>
              <a:rPr lang="en-US" dirty="0" smtClean="0"/>
              <a:t>to create </a:t>
            </a:r>
            <a:r>
              <a:rPr lang="en-US" dirty="0" smtClean="0"/>
              <a:t>new blocks with input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4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sp>
        <p:nvSpPr>
          <p:cNvPr id="2066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-2"/>
            <a:ext cx="5157704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50992" y="640080"/>
            <a:ext cx="301294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75579" y="806357"/>
            <a:ext cx="2763774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singplaycreate.com/wp-content/uploads/2017/06/Slide4-4-225x300.jpg">
            <a:extLst>
              <a:ext uri="{FF2B5EF4-FFF2-40B4-BE49-F238E27FC236}">
                <a16:creationId xmlns="" xmlns:a16="http://schemas.microsoft.com/office/drawing/2014/main" id="{8565735B-251F-4633-9C38-96DAB05E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23" y="1033433"/>
            <a:ext cx="2516886" cy="447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CC9246-0C91-4E13-B526-6B0A2747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65" y="2834640"/>
            <a:ext cx="3963202" cy="1188720"/>
          </a:xfrm>
        </p:spPr>
        <p:txBody>
          <a:bodyPr vert="horz" lIns="182880" tIns="182880" rIns="182880" bIns="182880" rtlCol="0" anchor="ctr">
            <a:normAutofit fontScale="90000"/>
          </a:bodyPr>
          <a:lstStyle/>
          <a:p>
            <a:r>
              <a:rPr lang="en-US" dirty="0" smtClean="0"/>
              <a:t>Ready to supply input to your new blocks?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05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Abstraction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Creating a shortcut, simplified way to describe:</a:t>
            </a:r>
          </a:p>
          <a:p>
            <a:pPr lvl="1"/>
            <a:r>
              <a:rPr lang="en-US" sz="3200" dirty="0" smtClean="0"/>
              <a:t>Ideas</a:t>
            </a:r>
          </a:p>
          <a:p>
            <a:pPr lvl="1"/>
            <a:r>
              <a:rPr lang="en-US" sz="3200" dirty="0" smtClean="0"/>
              <a:t>Phenomena</a:t>
            </a:r>
          </a:p>
          <a:p>
            <a:pPr lvl="1"/>
            <a:r>
              <a:rPr lang="en-US" sz="3200" dirty="0" smtClean="0"/>
              <a:t>Set of actions</a:t>
            </a:r>
          </a:p>
          <a:p>
            <a:pPr lvl="1"/>
            <a:r>
              <a:rPr lang="en-US" sz="3200" dirty="0" smtClean="0"/>
              <a:t>Events</a:t>
            </a:r>
          </a:p>
          <a:p>
            <a:pPr lvl="1"/>
            <a:r>
              <a:rPr lang="en-US" sz="3200" dirty="0" smtClean="0"/>
              <a:t>Etc.</a:t>
            </a:r>
          </a:p>
          <a:p>
            <a:endParaRPr lang="en-US" sz="3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6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352" y="2295144"/>
            <a:ext cx="7772400" cy="1362456"/>
          </a:xfrm>
        </p:spPr>
        <p:txBody>
          <a:bodyPr/>
          <a:lstStyle/>
          <a:p>
            <a:r>
              <a:rPr lang="en-US" dirty="0" smtClean="0"/>
              <a:t>Practice assignments:</a:t>
            </a:r>
            <a:br>
              <a:rPr lang="en-US" dirty="0" smtClean="0"/>
            </a:br>
            <a:r>
              <a:rPr lang="en-US" dirty="0" smtClean="0"/>
              <a:t>Create new blocks with input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1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Abstraction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Defining new blocks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21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Words or symbols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sz="3200" dirty="0" smtClean="0"/>
                  <a:t>Community</a:t>
                </a:r>
              </a:p>
              <a:p>
                <a:endParaRPr lang="en-US" sz="3200" dirty="0" smtClean="0"/>
              </a:p>
              <a:p>
                <a:r>
                  <a:rPr lang="en-US" sz="3200" dirty="0" smtClean="0"/>
                  <a:t>Flubbing</a:t>
                </a:r>
              </a:p>
              <a:p>
                <a:endParaRPr lang="en-US" sz="3200" dirty="0" smtClean="0"/>
              </a:p>
              <a:p>
                <a:r>
                  <a:rPr lang="en-US" sz="3200" dirty="0" smtClean="0"/>
                  <a:t>Broadcasting</a:t>
                </a:r>
              </a:p>
              <a:p>
                <a:endParaRPr lang="en-US" sz="3200" dirty="0"/>
              </a:p>
              <a:p>
                <a14:m>
                  <m:oMath xmlns:m="http://schemas.openxmlformats.org/officeDocument/2006/math">
                    <m:r>
                      <a:rPr lang="en-US" sz="480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en-US" sz="3200" dirty="0" smtClean="0"/>
              </a:p>
              <a:p>
                <a:endParaRPr lang="en-US" sz="3200" dirty="0"/>
              </a:p>
              <a:p>
                <a:r>
                  <a:rPr lang="en-US" sz="3200" dirty="0" smtClean="0"/>
                  <a:t>The Entire Dictionary!!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85" t="-3611" b="-30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3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Pictures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 descr="See the source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52600"/>
            <a:ext cx="6324600" cy="456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56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Maps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516" y="1981200"/>
            <a:ext cx="700548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11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Block diagrams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074" name="Picture 2" descr="See the sourc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1943099"/>
            <a:ext cx="4448175" cy="436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1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One property of Abstraction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Abstraction tells less about the real thing; a lot of details are removed.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www.youtube.com/watch?v=E-UMuAB0JOo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7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Review 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wanted to demonstrate the beauty of Mozart’s music, what might be a good abstraction to use?</a:t>
            </a:r>
          </a:p>
          <a:p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painting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Words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An audio-clip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map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block diagram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ight Arrow 5"/>
          <p:cNvSpPr/>
          <p:nvPr/>
        </p:nvSpPr>
        <p:spPr>
          <a:xfrm rot="10800000">
            <a:off x="3657601" y="4419599"/>
            <a:ext cx="990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3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sp>
        <p:nvSpPr>
          <p:cNvPr id="2066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-2"/>
            <a:ext cx="5157704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50992" y="640080"/>
            <a:ext cx="301294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75579" y="806357"/>
            <a:ext cx="2763774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singplaycreate.com/wp-content/uploads/2017/06/Slide4-4-225x300.jpg">
            <a:extLst>
              <a:ext uri="{FF2B5EF4-FFF2-40B4-BE49-F238E27FC236}">
                <a16:creationId xmlns="" xmlns:a16="http://schemas.microsoft.com/office/drawing/2014/main" id="{8565735B-251F-4633-9C38-96DAB05E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23" y="1033433"/>
            <a:ext cx="2516886" cy="447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CC9246-0C91-4E13-B526-6B0A2747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65" y="2834640"/>
            <a:ext cx="3963202" cy="1188720"/>
          </a:xfrm>
        </p:spPr>
        <p:txBody>
          <a:bodyPr vert="horz" lIns="182880" tIns="182880" rIns="182880" bIns="182880" rtlCol="0" anchor="ctr">
            <a:normAutofit fontScale="90000"/>
          </a:bodyPr>
          <a:lstStyle/>
          <a:p>
            <a:r>
              <a:rPr lang="en-US" dirty="0" smtClean="0"/>
              <a:t>Do you now have some idea of abstraction?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6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16409</TotalTime>
  <Words>395</Words>
  <Application>Microsoft Office PowerPoint</Application>
  <PresentationFormat>On-screen Show (4:3)</PresentationFormat>
  <Paragraphs>114</Paragraphs>
  <Slides>21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Abstraction</vt:lpstr>
      <vt:lpstr>Abstraction</vt:lpstr>
      <vt:lpstr>Words or symbols</vt:lpstr>
      <vt:lpstr>Pictures</vt:lpstr>
      <vt:lpstr>Maps</vt:lpstr>
      <vt:lpstr>Block diagrams</vt:lpstr>
      <vt:lpstr>One property of Abstraction</vt:lpstr>
      <vt:lpstr>Review question</vt:lpstr>
      <vt:lpstr>Do you now have some idea of abstraction?</vt:lpstr>
      <vt:lpstr>Abstraction in Scratch/Snap</vt:lpstr>
      <vt:lpstr>Create our own abstraction?</vt:lpstr>
      <vt:lpstr>Show how create new blocks in Scratch/Snap</vt:lpstr>
      <vt:lpstr>Ready to create new blocks?</vt:lpstr>
      <vt:lpstr>Practice assignments: Create new blocks w/o input</vt:lpstr>
      <vt:lpstr>Generalization</vt:lpstr>
      <vt:lpstr>Squares of different size</vt:lpstr>
      <vt:lpstr>Generalization</vt:lpstr>
      <vt:lpstr>Show how to create new blocks with input</vt:lpstr>
      <vt:lpstr>Ready to supply input to your new blocks?</vt:lpstr>
      <vt:lpstr>Practice assignments: Create new blocks with input</vt:lpstr>
      <vt:lpstr>Abstraction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161</cp:revision>
  <dcterms:created xsi:type="dcterms:W3CDTF">2008-07-02T03:00:02Z</dcterms:created>
  <dcterms:modified xsi:type="dcterms:W3CDTF">2019-05-07T17:12:33Z</dcterms:modified>
</cp:coreProperties>
</file>