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308" r:id="rId2"/>
    <p:sldId id="295" r:id="rId3"/>
    <p:sldId id="311" r:id="rId4"/>
    <p:sldId id="310" r:id="rId5"/>
    <p:sldId id="309" r:id="rId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28" autoAdjust="0"/>
  </p:normalViewPr>
  <p:slideViewPr>
    <p:cSldViewPr>
      <p:cViewPr varScale="1">
        <p:scale>
          <a:sx n="51" d="100"/>
          <a:sy n="51" d="100"/>
        </p:scale>
        <p:origin x="-1243"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940"/>
    </p:cViewPr>
  </p:sorterViewPr>
  <p:notesViewPr>
    <p:cSldViewPr>
      <p:cViewPr>
        <p:scale>
          <a:sx n="100" d="100"/>
          <a:sy n="100" d="100"/>
        </p:scale>
        <p:origin x="-72" y="334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5107"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5108"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5109"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4AD3693-7B23-4809-8D12-615FB9EBBEB2}" type="slidenum">
              <a:rPr lang="en-US"/>
              <a:pPr/>
              <a:t>‹#›</a:t>
            </a:fld>
            <a:endParaRPr lang="en-US"/>
          </a:p>
        </p:txBody>
      </p:sp>
    </p:spTree>
    <p:extLst>
      <p:ext uri="{BB962C8B-B14F-4D97-AF65-F5344CB8AC3E}">
        <p14:creationId xmlns:p14="http://schemas.microsoft.com/office/powerpoint/2010/main" val="159250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6147"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61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6151"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D12D4D6E-6B99-4842-8CB1-32C9653E3C86}" type="slidenum">
              <a:rPr lang="en-US"/>
              <a:pPr/>
              <a:t>‹#›</a:t>
            </a:fld>
            <a:endParaRPr lang="en-US"/>
          </a:p>
        </p:txBody>
      </p:sp>
    </p:spTree>
    <p:extLst>
      <p:ext uri="{BB962C8B-B14F-4D97-AF65-F5344CB8AC3E}">
        <p14:creationId xmlns:p14="http://schemas.microsoft.com/office/powerpoint/2010/main" val="38064921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7B0802-69FC-4D5F-9EF1-7C1F95C6A6BA}" type="slidenum">
              <a:rPr lang="en-US"/>
              <a:pPr/>
              <a:t>1</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pPr marL="228600" indent="-228600"/>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r>
              <a:rPr lang="en-US" smtClean="0"/>
              <a:t>Abhay B. Joshi (abjoshi@yahoo.com)</a:t>
            </a:r>
            <a:endParaRPr lang="en-US"/>
          </a:p>
        </p:txBody>
      </p:sp>
      <p:sp>
        <p:nvSpPr>
          <p:cNvPr id="27" name="Slide Number Placeholder 26"/>
          <p:cNvSpPr>
            <a:spLocks noGrp="1"/>
          </p:cNvSpPr>
          <p:nvPr>
            <p:ph type="sldNum" sz="quarter" idx="12"/>
          </p:nvPr>
        </p:nvSpPr>
        <p:spPr/>
        <p:txBody>
          <a:bodyPr/>
          <a:lstStyle/>
          <a:p>
            <a:fld id="{FD08BF9A-BA03-4327-A908-B4D61AFD16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DCB2213D-3F16-4788-97EB-230F6E34F3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F1688DF5-5A20-4250-ACAB-A89298848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b="1"/>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0D89B841-E764-4EB3-A95A-FB84C32EAAA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8CA5A90A-9121-4253-9D8E-C4BC008D83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Abhay B. Joshi (abjoshi@yahoo.com)</a:t>
            </a:r>
            <a:endParaRPr lang="en-US"/>
          </a:p>
        </p:txBody>
      </p:sp>
      <p:sp>
        <p:nvSpPr>
          <p:cNvPr id="7" name="Slide Number Placeholder 6"/>
          <p:cNvSpPr>
            <a:spLocks noGrp="1"/>
          </p:cNvSpPr>
          <p:nvPr>
            <p:ph type="sldNum" sz="quarter" idx="12"/>
          </p:nvPr>
        </p:nvSpPr>
        <p:spPr/>
        <p:txBody>
          <a:bodyPr/>
          <a:lstStyle/>
          <a:p>
            <a:fld id="{CC61FF79-9598-47FF-8359-7BAD9C8A3A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Abhay B. Joshi (abjoshi@yahoo.com)</a:t>
            </a:r>
            <a:endParaRPr lang="en-US"/>
          </a:p>
        </p:txBody>
      </p:sp>
      <p:sp>
        <p:nvSpPr>
          <p:cNvPr id="9" name="Slide Number Placeholder 8"/>
          <p:cNvSpPr>
            <a:spLocks noGrp="1"/>
          </p:cNvSpPr>
          <p:nvPr>
            <p:ph type="sldNum" sz="quarter" idx="12"/>
          </p:nvPr>
        </p:nvSpPr>
        <p:spPr/>
        <p:txBody>
          <a:bodyPr/>
          <a:lstStyle/>
          <a:p>
            <a:fld id="{CD13001D-D6E5-42C2-8109-FF6F7D737B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FC157237-5C4F-4B9B-8897-AE890CDD5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Abhay B. Joshi (abjoshi@yahoo.com)</a:t>
            </a:r>
            <a:endParaRPr lang="en-US"/>
          </a:p>
        </p:txBody>
      </p:sp>
      <p:sp>
        <p:nvSpPr>
          <p:cNvPr id="4" name="Slide Number Placeholder 3"/>
          <p:cNvSpPr>
            <a:spLocks noGrp="1"/>
          </p:cNvSpPr>
          <p:nvPr>
            <p:ph type="sldNum" sz="quarter" idx="12"/>
          </p:nvPr>
        </p:nvSpPr>
        <p:spPr/>
        <p:txBody>
          <a:bodyPr/>
          <a:lstStyle/>
          <a:p>
            <a:fld id="{E9FBBBA5-FB9A-44ED-99EE-5034125B98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Abhay B. Joshi (abjoshi@yahoo.com)</a:t>
            </a:r>
            <a:endParaRPr lang="en-US"/>
          </a:p>
        </p:txBody>
      </p:sp>
      <p:sp>
        <p:nvSpPr>
          <p:cNvPr id="7" name="Slide Number Placeholder 6"/>
          <p:cNvSpPr>
            <a:spLocks noGrp="1"/>
          </p:cNvSpPr>
          <p:nvPr>
            <p:ph type="sldNum" sz="quarter" idx="12"/>
          </p:nvPr>
        </p:nvSpPr>
        <p:spPr/>
        <p:txBody>
          <a:bodyPr/>
          <a:lstStyle/>
          <a:p>
            <a:fld id="{42D08A53-5221-430D-BCD2-37EB799801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Abhay B. Joshi (abjoshi@yahoo.com)</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C25AB75-F87D-4AB5-8229-E0D210D4694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Abhay B. Joshi (abjoshi@yahoo.com)</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24D879-7177-495F-A872-B1A8E5CAC46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p:txBody>
          <a:bodyPr/>
          <a:lstStyle/>
          <a:p>
            <a:r>
              <a:rPr lang="en-US" sz="4800" b="1" dirty="0" smtClean="0"/>
              <a:t>ALGORITHMS</a:t>
            </a:r>
            <a:r>
              <a:rPr lang="en-US" sz="4800" b="1" dirty="0"/>
              <a:t/>
            </a:r>
            <a:br>
              <a:rPr lang="en-US" sz="4800" b="1" dirty="0"/>
            </a:br>
            <a:endParaRPr lang="en-US" sz="2400" dirty="0">
              <a:solidFill>
                <a:schemeClr val="bg1"/>
              </a:solidFill>
            </a:endParaRPr>
          </a:p>
        </p:txBody>
      </p:sp>
      <p:sp>
        <p:nvSpPr>
          <p:cNvPr id="275459" name="Rectangle 3"/>
          <p:cNvSpPr>
            <a:spLocks noGrp="1" noChangeArrowheads="1"/>
          </p:cNvSpPr>
          <p:nvPr>
            <p:ph type="subTitle" idx="1"/>
          </p:nvPr>
        </p:nvSpPr>
        <p:spPr/>
        <p:txBody>
          <a:bodyPr/>
          <a:lstStyle/>
          <a:p>
            <a:r>
              <a:rPr lang="en-US" dirty="0" smtClean="0"/>
              <a:t>How computers think</a:t>
            </a:r>
            <a:endParaRPr lang="en-US" dirty="0"/>
          </a:p>
        </p:txBody>
      </p:sp>
      <p:sp>
        <p:nvSpPr>
          <p:cNvPr id="4" name="Slide Number Placeholder 5"/>
          <p:cNvSpPr>
            <a:spLocks noGrp="1"/>
          </p:cNvSpPr>
          <p:nvPr>
            <p:ph type="sldNum" sz="quarter" idx="12"/>
          </p:nvPr>
        </p:nvSpPr>
        <p:spPr/>
        <p:txBody>
          <a:bodyPr/>
          <a:lstStyle/>
          <a:p>
            <a:fld id="{5A5C55F2-5032-4F1A-B3E1-9945A2BA6416}" type="slidenum">
              <a:rPr lang="en-US"/>
              <a:pPr/>
              <a:t>1</a:t>
            </a:fld>
            <a:endParaRPr lang="en-US"/>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76200"/>
            <a:ext cx="8229600" cy="1143000"/>
          </a:xfrm>
        </p:spPr>
        <p:txBody>
          <a:bodyPr/>
          <a:lstStyle/>
          <a:p>
            <a:r>
              <a:rPr lang="en-US" b="1" dirty="0" smtClean="0"/>
              <a:t>What is an Algorithm?</a:t>
            </a:r>
            <a:endParaRPr lang="en-US" b="1" dirty="0"/>
          </a:p>
        </p:txBody>
      </p:sp>
      <p:sp>
        <p:nvSpPr>
          <p:cNvPr id="242691" name="Rectangle 3"/>
          <p:cNvSpPr>
            <a:spLocks noGrp="1" noChangeArrowheads="1"/>
          </p:cNvSpPr>
          <p:nvPr>
            <p:ph idx="1"/>
          </p:nvPr>
        </p:nvSpPr>
        <p:spPr>
          <a:xfrm>
            <a:off x="457200" y="1493837"/>
            <a:ext cx="8229600" cy="4525963"/>
          </a:xfrm>
        </p:spPr>
        <p:txBody>
          <a:bodyPr>
            <a:normAutofit/>
          </a:bodyPr>
          <a:lstStyle/>
          <a:p>
            <a:pPr marL="609600" indent="-609600"/>
            <a:r>
              <a:rPr lang="en-US" dirty="0" smtClean="0"/>
              <a:t>An </a:t>
            </a:r>
            <a:r>
              <a:rPr lang="en-US" dirty="0"/>
              <a:t>algorithm is </a:t>
            </a:r>
            <a:r>
              <a:rPr lang="en-US" dirty="0" smtClean="0"/>
              <a:t>a </a:t>
            </a:r>
            <a:r>
              <a:rPr lang="en-US" dirty="0"/>
              <a:t>precise sequence of instructions </a:t>
            </a:r>
            <a:r>
              <a:rPr lang="en-US" dirty="0" smtClean="0"/>
              <a:t>that </a:t>
            </a:r>
            <a:r>
              <a:rPr lang="en-US" dirty="0"/>
              <a:t>can be executed by a </a:t>
            </a:r>
            <a:r>
              <a:rPr lang="en-US" dirty="0" smtClean="0"/>
              <a:t>computer. An algorithm typically </a:t>
            </a:r>
            <a:r>
              <a:rPr lang="en-US" dirty="0" smtClean="0"/>
              <a:t>describes </a:t>
            </a:r>
            <a:r>
              <a:rPr lang="en-US" dirty="0"/>
              <a:t>how a certain task can be performed. </a:t>
            </a:r>
            <a:endParaRPr lang="en-US" dirty="0" smtClean="0"/>
          </a:p>
          <a:p>
            <a:pPr marL="609600" indent="-609600"/>
            <a:endParaRPr lang="en-US" dirty="0" smtClean="0"/>
          </a:p>
          <a:p>
            <a:pPr marL="609600" indent="-609600"/>
            <a:r>
              <a:rPr lang="en-US" dirty="0"/>
              <a:t>Sequencing, </a:t>
            </a:r>
            <a:r>
              <a:rPr lang="en-US" dirty="0" smtClean="0"/>
              <a:t>selection (conditionals), </a:t>
            </a:r>
            <a:r>
              <a:rPr lang="en-US" dirty="0"/>
              <a:t>and iteration are building blocks of algorithms</a:t>
            </a:r>
            <a:r>
              <a:rPr lang="en-US" dirty="0" smtClean="0"/>
              <a:t>.</a:t>
            </a:r>
          </a:p>
          <a:p>
            <a:pPr marL="609600" indent="-609600"/>
            <a:endParaRPr lang="en-US" dirty="0"/>
          </a:p>
          <a:p>
            <a:pPr marL="609600" indent="-609600"/>
            <a:r>
              <a:rPr lang="en-US" dirty="0" smtClean="0"/>
              <a:t>Algorithms are meant for computers and are written in pseudo-code format.</a:t>
            </a:r>
          </a:p>
          <a:p>
            <a:pPr marL="609600" indent="-609600"/>
            <a:endParaRPr lang="en-US" dirty="0"/>
          </a:p>
        </p:txBody>
      </p:sp>
      <p:sp>
        <p:nvSpPr>
          <p:cNvPr id="6" name="Slide Number Placeholder 5"/>
          <p:cNvSpPr>
            <a:spLocks noGrp="1"/>
          </p:cNvSpPr>
          <p:nvPr>
            <p:ph type="sldNum" sz="quarter" idx="12"/>
          </p:nvPr>
        </p:nvSpPr>
        <p:spPr/>
        <p:txBody>
          <a:bodyPr/>
          <a:lstStyle/>
          <a:p>
            <a:fld id="{AE68E393-BA0C-4218-8DBD-4F7802BC7E03}" type="slidenum">
              <a:rPr lang="en-US"/>
              <a:pPr/>
              <a:t>2</a:t>
            </a:fld>
            <a:endParaRPr lang="en-US"/>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76200"/>
            <a:ext cx="8229600" cy="1143000"/>
          </a:xfrm>
        </p:spPr>
        <p:txBody>
          <a:bodyPr/>
          <a:lstStyle/>
          <a:p>
            <a:r>
              <a:rPr lang="en-US" b="1" dirty="0" smtClean="0"/>
              <a:t>About algorithms</a:t>
            </a:r>
            <a:endParaRPr lang="en-US" b="1" dirty="0"/>
          </a:p>
        </p:txBody>
      </p:sp>
      <p:sp>
        <p:nvSpPr>
          <p:cNvPr id="242691" name="Rectangle 3"/>
          <p:cNvSpPr>
            <a:spLocks noGrp="1" noChangeArrowheads="1"/>
          </p:cNvSpPr>
          <p:nvPr>
            <p:ph idx="1"/>
          </p:nvPr>
        </p:nvSpPr>
        <p:spPr>
          <a:xfrm>
            <a:off x="457200" y="1493837"/>
            <a:ext cx="8229600" cy="4525963"/>
          </a:xfrm>
        </p:spPr>
        <p:txBody>
          <a:bodyPr>
            <a:normAutofit/>
          </a:bodyPr>
          <a:lstStyle/>
          <a:p>
            <a:pPr marL="609600" indent="-609600"/>
            <a:r>
              <a:rPr lang="en-US" dirty="0" smtClean="0"/>
              <a:t>Use of well-tested algorithms (as building blocks) allows us to build complex programs quickly.</a:t>
            </a:r>
          </a:p>
          <a:p>
            <a:pPr marL="609600" indent="-609600"/>
            <a:endParaRPr lang="en-US" dirty="0"/>
          </a:p>
          <a:p>
            <a:pPr marL="609600" indent="-609600"/>
            <a:r>
              <a:rPr lang="en-US" dirty="0" smtClean="0"/>
              <a:t>Design of programs using old and new algorithms is the most interesting and creative part of programming.</a:t>
            </a:r>
            <a:endParaRPr lang="en-US" dirty="0"/>
          </a:p>
        </p:txBody>
      </p:sp>
      <p:sp>
        <p:nvSpPr>
          <p:cNvPr id="6" name="Slide Number Placeholder 5"/>
          <p:cNvSpPr>
            <a:spLocks noGrp="1"/>
          </p:cNvSpPr>
          <p:nvPr>
            <p:ph type="sldNum" sz="quarter" idx="12"/>
          </p:nvPr>
        </p:nvSpPr>
        <p:spPr/>
        <p:txBody>
          <a:bodyPr/>
          <a:lstStyle/>
          <a:p>
            <a:fld id="{AE68E393-BA0C-4218-8DBD-4F7802BC7E03}" type="slidenum">
              <a:rPr lang="en-US"/>
              <a:pPr/>
              <a:t>3</a:t>
            </a:fld>
            <a:endParaRPr lang="en-US"/>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spTree>
    <p:extLst>
      <p:ext uri="{BB962C8B-B14F-4D97-AF65-F5344CB8AC3E}">
        <p14:creationId xmlns:p14="http://schemas.microsoft.com/office/powerpoint/2010/main" val="727032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76200"/>
            <a:ext cx="8229600" cy="1143000"/>
          </a:xfrm>
        </p:spPr>
        <p:txBody>
          <a:bodyPr/>
          <a:lstStyle/>
          <a:p>
            <a:r>
              <a:rPr lang="en-US" b="1" dirty="0" smtClean="0"/>
              <a:t>Algorithm example</a:t>
            </a:r>
            <a:endParaRPr lang="en-US" b="1" dirty="0"/>
          </a:p>
        </p:txBody>
      </p:sp>
      <p:sp>
        <p:nvSpPr>
          <p:cNvPr id="242691" name="Rectangle 3"/>
          <p:cNvSpPr>
            <a:spLocks noGrp="1" noChangeArrowheads="1"/>
          </p:cNvSpPr>
          <p:nvPr>
            <p:ph idx="1"/>
          </p:nvPr>
        </p:nvSpPr>
        <p:spPr>
          <a:xfrm>
            <a:off x="457200" y="1524000"/>
            <a:ext cx="8229600" cy="4525963"/>
          </a:xfrm>
        </p:spPr>
        <p:txBody>
          <a:bodyPr/>
          <a:lstStyle/>
          <a:p>
            <a:pPr marL="609600" indent="-609600"/>
            <a:r>
              <a:rPr lang="en-US" dirty="0" smtClean="0"/>
              <a:t>Example</a:t>
            </a:r>
            <a:r>
              <a:rPr lang="en-US" dirty="0" smtClean="0"/>
              <a:t>: Let’s </a:t>
            </a:r>
            <a:r>
              <a:rPr lang="en-US" dirty="0"/>
              <a:t>say we have 3 opaque bottles and one and only one of them contains salt. We need to find out which one. Let’s assume all three bottles contain stuff that is eatable (i.e. not harmful to taste!).</a:t>
            </a:r>
          </a:p>
        </p:txBody>
      </p:sp>
      <p:sp>
        <p:nvSpPr>
          <p:cNvPr id="6" name="Slide Number Placeholder 5"/>
          <p:cNvSpPr>
            <a:spLocks noGrp="1"/>
          </p:cNvSpPr>
          <p:nvPr>
            <p:ph type="sldNum" sz="quarter" idx="12"/>
          </p:nvPr>
        </p:nvSpPr>
        <p:spPr/>
        <p:txBody>
          <a:bodyPr/>
          <a:lstStyle/>
          <a:p>
            <a:fld id="{AE68E393-BA0C-4218-8DBD-4F7802BC7E03}" type="slidenum">
              <a:rPr lang="en-US"/>
              <a:pPr/>
              <a:t>4</a:t>
            </a:fld>
            <a:endParaRPr lang="en-US"/>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spTree>
    <p:extLst>
      <p:ext uri="{BB962C8B-B14F-4D97-AF65-F5344CB8AC3E}">
        <p14:creationId xmlns:p14="http://schemas.microsoft.com/office/powerpoint/2010/main" val="1413983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t>Algorithm: Find the salt bottle</a:t>
            </a:r>
            <a:endParaRPr lang="en-US" b="1" dirty="0"/>
          </a:p>
        </p:txBody>
      </p:sp>
      <p:sp>
        <p:nvSpPr>
          <p:cNvPr id="3" name="Content Placeholder 2"/>
          <p:cNvSpPr>
            <a:spLocks noGrp="1"/>
          </p:cNvSpPr>
          <p:nvPr>
            <p:ph idx="1"/>
          </p:nvPr>
        </p:nvSpPr>
        <p:spPr>
          <a:xfrm>
            <a:off x="457200" y="1371600"/>
            <a:ext cx="8229600" cy="5105400"/>
          </a:xfrm>
        </p:spPr>
        <p:txBody>
          <a:bodyPr>
            <a:normAutofit fontScale="62500" lnSpcReduction="20000"/>
          </a:bodyPr>
          <a:lstStyle/>
          <a:p>
            <a:r>
              <a:rPr lang="en-US" dirty="0"/>
              <a:t>Arrange the 3 bottles in a row and name them A, B, and C.</a:t>
            </a:r>
          </a:p>
          <a:p>
            <a:r>
              <a:rPr lang="en-US" dirty="0"/>
              <a:t>Open A. </a:t>
            </a:r>
          </a:p>
          <a:p>
            <a:r>
              <a:rPr lang="en-US" dirty="0"/>
              <a:t>If the stuff inside is powdery and white</a:t>
            </a:r>
          </a:p>
          <a:p>
            <a:r>
              <a:rPr lang="en-US" dirty="0"/>
              <a:t>		Taste some of it.</a:t>
            </a:r>
          </a:p>
          <a:p>
            <a:r>
              <a:rPr lang="en-US" dirty="0"/>
              <a:t>		If taste is salty</a:t>
            </a:r>
          </a:p>
          <a:p>
            <a:r>
              <a:rPr lang="en-US" dirty="0"/>
              <a:t>			Declare that A is the salt bottle.</a:t>
            </a:r>
          </a:p>
          <a:p>
            <a:r>
              <a:rPr lang="en-US" dirty="0"/>
              <a:t>			Stop work</a:t>
            </a:r>
          </a:p>
          <a:p>
            <a:r>
              <a:rPr lang="en-US" dirty="0"/>
              <a:t>		End-if</a:t>
            </a:r>
          </a:p>
          <a:p>
            <a:r>
              <a:rPr lang="en-US" dirty="0"/>
              <a:t>	End-if</a:t>
            </a:r>
          </a:p>
          <a:p>
            <a:r>
              <a:rPr lang="en-US" dirty="0"/>
              <a:t>Open B. </a:t>
            </a:r>
          </a:p>
          <a:p>
            <a:r>
              <a:rPr lang="en-US" dirty="0"/>
              <a:t>If the stuff inside is powdery and white</a:t>
            </a:r>
          </a:p>
          <a:p>
            <a:r>
              <a:rPr lang="en-US" dirty="0"/>
              <a:t>		Taste some of it.</a:t>
            </a:r>
          </a:p>
          <a:p>
            <a:r>
              <a:rPr lang="en-US" dirty="0"/>
              <a:t>		If taste is salty</a:t>
            </a:r>
          </a:p>
          <a:p>
            <a:r>
              <a:rPr lang="en-US" dirty="0"/>
              <a:t>			Declare that B is the salt bottle.</a:t>
            </a:r>
          </a:p>
          <a:p>
            <a:r>
              <a:rPr lang="en-US" dirty="0"/>
              <a:t>			Stop work</a:t>
            </a:r>
          </a:p>
          <a:p>
            <a:r>
              <a:rPr lang="en-US" dirty="0"/>
              <a:t>		End-if</a:t>
            </a:r>
          </a:p>
          <a:p>
            <a:r>
              <a:rPr lang="en-US" dirty="0"/>
              <a:t>	End-if</a:t>
            </a:r>
          </a:p>
          <a:p>
            <a:r>
              <a:rPr lang="en-US" dirty="0"/>
              <a:t>Declare that C is the salt bottle. (No need to open and taste because at least one bottle contains salt</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5</a:t>
            </a:fld>
            <a:endParaRPr lang="en-US"/>
          </a:p>
        </p:txBody>
      </p:sp>
    </p:spTree>
    <p:extLst>
      <p:ext uri="{BB962C8B-B14F-4D97-AF65-F5344CB8AC3E}">
        <p14:creationId xmlns:p14="http://schemas.microsoft.com/office/powerpoint/2010/main" val="29471227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13392</TotalTime>
  <Words>222</Words>
  <Application>Microsoft Office PowerPoint</Application>
  <PresentationFormat>On-screen Show (4:3)</PresentationFormat>
  <Paragraphs>44</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ALGORITHMS </vt:lpstr>
      <vt:lpstr>What is an Algorithm?</vt:lpstr>
      <vt:lpstr>About algorithms</vt:lpstr>
      <vt:lpstr>Algorithm example</vt:lpstr>
      <vt:lpstr>Algorithm: Find the salt bottle</vt:lpstr>
    </vt:vector>
  </TitlesOfParts>
  <Company>SPARK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SPARK Institute of Technology Giving children the power of computers     An Introduction</dc:title>
  <dc:creator>Abhay Joshi</dc:creator>
  <cp:lastModifiedBy>abhay</cp:lastModifiedBy>
  <cp:revision>115</cp:revision>
  <dcterms:created xsi:type="dcterms:W3CDTF">2008-07-02T03:00:02Z</dcterms:created>
  <dcterms:modified xsi:type="dcterms:W3CDTF">2019-05-09T00:32:06Z</dcterms:modified>
</cp:coreProperties>
</file>