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15" r:id="rId3"/>
    <p:sldId id="316" r:id="rId4"/>
    <p:sldId id="317" r:id="rId5"/>
    <p:sldId id="311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Using Variables for Arithmetic</a:t>
            </a:r>
            <a:br>
              <a:rPr lang="en-US" sz="4800" dirty="0" smtClean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Variables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/>
              <a:t>Variables </a:t>
            </a:r>
            <a:r>
              <a:rPr lang="en-US" dirty="0" smtClean="0"/>
              <a:t>to store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use variables to hold numbers: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You can also hold decimal numbers: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048000"/>
            <a:ext cx="3002092" cy="7286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49" y="3048000"/>
            <a:ext cx="2972945" cy="7286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334000"/>
            <a:ext cx="27432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36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Math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Operators let you perform arithmetic: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You can save results in other variables: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199" y="2895600"/>
            <a:ext cx="3539613" cy="68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5181600"/>
            <a:ext cx="3962400" cy="75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1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Creating complex expressions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Evaluate: 100*200 </a:t>
            </a:r>
            <a:r>
              <a:rPr lang="en-US" dirty="0"/>
              <a:t>+ 300/30</a:t>
            </a:r>
          </a:p>
          <a:p>
            <a:r>
              <a:rPr lang="en-US" dirty="0" smtClean="0"/>
              <a:t>Insert parentheses: ( </a:t>
            </a:r>
            <a:r>
              <a:rPr lang="en-US" dirty="0"/>
              <a:t>(100*200) + (300/30) )</a:t>
            </a:r>
          </a:p>
          <a:p>
            <a:r>
              <a:rPr lang="en-US" dirty="0" smtClean="0"/>
              <a:t>Create expressions for innermost operations first:</a:t>
            </a:r>
          </a:p>
          <a:p>
            <a:endParaRPr lang="en-US" dirty="0" smtClean="0"/>
          </a:p>
          <a:p>
            <a:r>
              <a:rPr lang="en-US" dirty="0" smtClean="0"/>
              <a:t>Get the outer operator:</a:t>
            </a:r>
          </a:p>
          <a:p>
            <a:endParaRPr lang="en-US" dirty="0"/>
          </a:p>
          <a:p>
            <a:r>
              <a:rPr lang="en-US" dirty="0" smtClean="0"/>
              <a:t>Insert the inner ones in the outer one: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so 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276600"/>
            <a:ext cx="1493520" cy="274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276600"/>
            <a:ext cx="1371600" cy="2743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91000"/>
            <a:ext cx="975360" cy="274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" y="5257800"/>
            <a:ext cx="3322320" cy="33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12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Using Variables for Arithmetic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Scratch Variables</a:t>
            </a:r>
            <a:endParaRPr lang="en-US" dirty="0" smtClean="0"/>
          </a:p>
          <a:p>
            <a:endParaRPr lang="en-US" dirty="0"/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14708</TotalTime>
  <Words>144</Words>
  <Application>Microsoft Office PowerPoint</Application>
  <PresentationFormat>On-screen Show (4:3)</PresentationFormat>
  <Paragraphs>43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Using Variables for Arithmetic </vt:lpstr>
      <vt:lpstr>Variables to store numbers</vt:lpstr>
      <vt:lpstr>Math operators</vt:lpstr>
      <vt:lpstr>Creating complex expressions</vt:lpstr>
      <vt:lpstr>Using Variables for Arithmetic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133</cp:revision>
  <dcterms:created xsi:type="dcterms:W3CDTF">2008-07-02T03:00:02Z</dcterms:created>
  <dcterms:modified xsi:type="dcterms:W3CDTF">2019-05-20T17:52:54Z</dcterms:modified>
</cp:coreProperties>
</file>