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6"/>
  </p:notesMasterIdLst>
  <p:handoutMasterIdLst>
    <p:handoutMasterId r:id="rId7"/>
  </p:handoutMasterIdLst>
  <p:sldIdLst>
    <p:sldId id="295" r:id="rId2"/>
    <p:sldId id="297" r:id="rId3"/>
    <p:sldId id="298" r:id="rId4"/>
    <p:sldId id="296" r:id="rId5"/>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2" autoAdjust="0"/>
    <p:restoredTop sz="63838" autoAdjust="0"/>
  </p:normalViewPr>
  <p:slideViewPr>
    <p:cSldViewPr>
      <p:cViewPr varScale="1">
        <p:scale>
          <a:sx n="30" d="100"/>
          <a:sy n="30" d="100"/>
        </p:scale>
        <p:origin x="-176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250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5/10/2019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5/10/2019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One of the exciting features of Scratch is the ability to play sounds and create music. In this video we will see how to use this feature in your Scratch programs.</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have noticed that every sprite</a:t>
            </a:r>
            <a:r>
              <a:rPr lang="en-US" baseline="0" dirty="0" smtClean="0"/>
              <a:t> has a tab called “Sounds”. Under this tab, you can make a list of sounds. You can import an existing sound from the Scratch library.  You can also import your own sound file in MP3 format. If your computer has a sound recording device, you can record a new sound using the RECORD button.</a:t>
            </a:r>
          </a:p>
          <a:p>
            <a:endParaRPr lang="en-US" baseline="0" dirty="0" smtClean="0"/>
          </a:p>
          <a:p>
            <a:r>
              <a:rPr lang="en-US" baseline="0" smtClean="0"/>
              <a:t>Once you create a list of sounds for a sprite, you can play these sounds from any script of that sprite. </a:t>
            </a:r>
          </a:p>
          <a:p>
            <a:endParaRPr lang="en-US"/>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1891109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There are two PLAY SOUND commands that you can use to play any of these sounds. The PLAY SOUND UNTIL DONE waits until the entire sound file has been played and only then moves to the next command in your script. On the other hand, the PLAY SOUND command starts playing the sound and then immediately moves to the next command in your script. This is useful if you want to play a sound as background score.</a:t>
            </a:r>
          </a:p>
          <a:p>
            <a:endParaRPr lang="en-US" dirty="0" smtClean="0"/>
          </a:p>
          <a:p>
            <a:r>
              <a:rPr lang="en-US" dirty="0" smtClean="0"/>
              <a:t>The command STOP ALL SOUNDS basically stops all sounds that might be playing at that time.</a:t>
            </a:r>
          </a:p>
          <a:p>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2806963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8091AAF-9F54-46DB-AA3A-288E0A6E7A54}" type="slidenum">
              <a:rPr lang="en-US"/>
              <a:pPr/>
              <a:t>4</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pPr marL="216233" indent="-216233"/>
            <a:r>
              <a:rPr lang="en-US" dirty="0" smtClean="0"/>
              <a:t>Adding music to your Scratch programs makes them even</a:t>
            </a:r>
            <a:r>
              <a:rPr lang="en-US" baseline="0" dirty="0" smtClean="0"/>
              <a:t> more entertaining. Go ahead, make your sprite sing and dance, or add </a:t>
            </a:r>
            <a:r>
              <a:rPr lang="en-US" baseline="0" smtClean="0"/>
              <a:t>background score to your games.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sldNum="0"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Play sounds in your programs</a:t>
            </a:r>
            <a:r>
              <a:rPr lang="en-US" sz="5300" dirty="0"/>
              <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r>
              <a:rPr lang="en-US" dirty="0" smtClean="0"/>
              <a:t>Audio Features of Scratch</a:t>
            </a:r>
            <a:endParaRPr lang="en-US" dirty="0"/>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9144000" cy="1270000"/>
          </a:xfrm>
        </p:spPr>
        <p:txBody>
          <a:bodyPr/>
          <a:lstStyle/>
          <a:p>
            <a:r>
              <a:rPr lang="en-US" dirty="0" smtClean="0"/>
              <a:t>Sounds tab</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Import </a:t>
            </a:r>
            <a:r>
              <a:rPr lang="en-US" dirty="0"/>
              <a:t>an existing sound from the Scratch library</a:t>
            </a:r>
            <a:r>
              <a:rPr lang="en-US" dirty="0" smtClean="0"/>
              <a:t>.</a:t>
            </a:r>
          </a:p>
          <a:p>
            <a:r>
              <a:rPr lang="en-US" dirty="0" smtClean="0"/>
              <a:t>Import </a:t>
            </a:r>
            <a:r>
              <a:rPr lang="en-US" dirty="0"/>
              <a:t>your own sound file in MP3 format. </a:t>
            </a:r>
            <a:endParaRPr lang="en-US" dirty="0" smtClean="0"/>
          </a:p>
          <a:p>
            <a:r>
              <a:rPr lang="en-US" dirty="0" smtClean="0"/>
              <a:t>Record </a:t>
            </a:r>
            <a:r>
              <a:rPr lang="en-US" dirty="0"/>
              <a:t>your own voice using the RECORD button.</a:t>
            </a:r>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413000" y="2362200"/>
            <a:ext cx="5246016" cy="1371600"/>
          </a:xfrm>
          <a:prstGeom prst="rect">
            <a:avLst/>
          </a:prstGeom>
          <a:noFill/>
          <a:ln>
            <a:noFill/>
          </a:ln>
        </p:spPr>
      </p:pic>
    </p:spTree>
    <p:extLst>
      <p:ext uri="{BB962C8B-B14F-4D97-AF65-F5344CB8AC3E}">
        <p14:creationId xmlns:p14="http://schemas.microsoft.com/office/powerpoint/2010/main" val="1661926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457200"/>
            <a:ext cx="9144000" cy="1270000"/>
          </a:xfrm>
        </p:spPr>
        <p:txBody>
          <a:bodyPr/>
          <a:lstStyle/>
          <a:p>
            <a:r>
              <a:rPr lang="en-US" dirty="0" smtClean="0"/>
              <a:t>Sound commands</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422400" y="2133600"/>
            <a:ext cx="6748585" cy="4486275"/>
          </a:xfrm>
          <a:prstGeom prst="rect">
            <a:avLst/>
          </a:prstGeom>
          <a:noFill/>
          <a:ln>
            <a:noFill/>
          </a:ln>
        </p:spPr>
      </p:pic>
    </p:spTree>
    <p:extLst>
      <p:ext uri="{BB962C8B-B14F-4D97-AF65-F5344CB8AC3E}">
        <p14:creationId xmlns:p14="http://schemas.microsoft.com/office/powerpoint/2010/main" val="3944247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ctrTitle"/>
          </p:nvPr>
        </p:nvSpPr>
        <p:spPr/>
        <p:txBody>
          <a:bodyPr/>
          <a:lstStyle/>
          <a:p>
            <a:r>
              <a:rPr lang="en-US" sz="5300" dirty="0"/>
              <a:t>Play sounds in your programs</a:t>
            </a:r>
            <a:br>
              <a:rPr lang="en-US" sz="5300" dirty="0"/>
            </a:br>
            <a:endParaRPr lang="en-US" sz="2700" dirty="0">
              <a:solidFill>
                <a:schemeClr val="bg1"/>
              </a:solidFill>
            </a:endParaRPr>
          </a:p>
        </p:txBody>
      </p:sp>
      <p:sp>
        <p:nvSpPr>
          <p:cNvPr id="287747" name="Rectangle 3"/>
          <p:cNvSpPr>
            <a:spLocks noGrp="1" noChangeArrowheads="1"/>
          </p:cNvSpPr>
          <p:nvPr>
            <p:ph type="subTitle" idx="1"/>
          </p:nvPr>
        </p:nvSpPr>
        <p:spPr/>
        <p:txBody>
          <a:bodyPr/>
          <a:lstStyle/>
          <a:p>
            <a:r>
              <a:rPr lang="en-US" sz="3200" dirty="0"/>
              <a:t>Audio Features of Scratch</a:t>
            </a:r>
          </a:p>
          <a:p>
            <a:pPr>
              <a:lnSpc>
                <a:spcPct val="80000"/>
              </a:lnSpc>
            </a:pPr>
            <a:endParaRPr lang="en-US" sz="3100" dirty="0"/>
          </a:p>
          <a:p>
            <a:pPr>
              <a:lnSpc>
                <a:spcPct val="80000"/>
              </a:lnSpc>
            </a:pPr>
            <a:r>
              <a:rPr lang="en-US" sz="4000" b="1" dirty="0">
                <a:solidFill>
                  <a:srgbClr val="CC0000"/>
                </a:solidFill>
              </a:rPr>
              <a:t>END</a:t>
            </a:r>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048223433"/>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1045</TotalTime>
  <Words>368</Words>
  <Application>Microsoft Office PowerPoint</Application>
  <PresentationFormat>Custom</PresentationFormat>
  <Paragraphs>33</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Flow</vt:lpstr>
      <vt:lpstr>Play sounds in your programs </vt:lpstr>
      <vt:lpstr>Sounds tab</vt:lpstr>
      <vt:lpstr>Sound commands</vt:lpstr>
      <vt:lpstr>Play sounds in your programs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30</cp:revision>
  <dcterms:created xsi:type="dcterms:W3CDTF">2012-07-13T11:33:24Z</dcterms:created>
  <dcterms:modified xsi:type="dcterms:W3CDTF">2019-05-11T03:18:38Z</dcterms:modified>
</cp:coreProperties>
</file>