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5" r:id="rId1"/>
  </p:sldMasterIdLst>
  <p:notesMasterIdLst>
    <p:notesMasterId r:id="rId8"/>
  </p:notesMasterIdLst>
  <p:handoutMasterIdLst>
    <p:handoutMasterId r:id="rId9"/>
  </p:handoutMasterIdLst>
  <p:sldIdLst>
    <p:sldId id="295" r:id="rId2"/>
    <p:sldId id="297" r:id="rId3"/>
    <p:sldId id="298" r:id="rId4"/>
    <p:sldId id="299" r:id="rId5"/>
    <p:sldId id="300" r:id="rId6"/>
    <p:sldId id="296" r:id="rId7"/>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a:srgbClr val="00FFFF"/>
    <a:srgbClr val="66FFCC"/>
    <a:srgbClr val="66FFFF"/>
    <a:srgbClr val="33CC33"/>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2" autoAdjust="0"/>
    <p:restoredTop sz="63838" autoAdjust="0"/>
  </p:normalViewPr>
  <p:slideViewPr>
    <p:cSldViewPr>
      <p:cViewPr varScale="1">
        <p:scale>
          <a:sx n="30" d="100"/>
          <a:sy n="30" d="100"/>
        </p:scale>
        <p:origin x="-1766"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250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FE4D743-02DB-4F0A-99AE-DF271929301E}" type="datetimeFigureOut">
              <a:rPr lang="en-US"/>
              <a:pPr>
                <a:defRPr/>
              </a:pPr>
              <a:t>5/10/2019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14F67D8-5B3D-4505-9145-44D52979C569}" type="slidenum">
              <a:rPr lang="en-US"/>
              <a:pPr>
                <a:defRPr/>
              </a:pPr>
              <a:t>‹#›</a:t>
            </a:fld>
            <a:endParaRPr lang="en-US"/>
          </a:p>
        </p:txBody>
      </p:sp>
    </p:spTree>
    <p:extLst>
      <p:ext uri="{BB962C8B-B14F-4D97-AF65-F5344CB8AC3E}">
        <p14:creationId xmlns:p14="http://schemas.microsoft.com/office/powerpoint/2010/main" val="140779652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751C128-2422-4F19-BE05-D19F2D089102}" type="datetimeFigureOut">
              <a:rPr lang="en-US"/>
              <a:pPr>
                <a:defRPr/>
              </a:pPr>
              <a:t>5/10/2019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840B908-259A-49E5-9183-992A3EF14C71}" type="slidenum">
              <a:rPr lang="en-US"/>
              <a:pPr>
                <a:defRPr/>
              </a:pPr>
              <a:t>‹#›</a:t>
            </a:fld>
            <a:endParaRPr lang="en-US"/>
          </a:p>
        </p:txBody>
      </p:sp>
    </p:spTree>
    <p:extLst>
      <p:ext uri="{BB962C8B-B14F-4D97-AF65-F5344CB8AC3E}">
        <p14:creationId xmlns:p14="http://schemas.microsoft.com/office/powerpoint/2010/main" val="422916596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E3DEA67-0EFB-4F14-B589-CEB1F5871235}" type="slidenum">
              <a:rPr lang="en-US"/>
              <a:pPr/>
              <a:t>1</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pPr marL="216233" indent="-216233"/>
            <a:r>
              <a:rPr lang="en-US" dirty="0" smtClean="0"/>
              <a:t>One of the exciting features of Scratch is the ability to play sounds and create music. In this video we will see how to use this feature in your Scratch programs.</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Scratch </a:t>
            </a:r>
            <a:r>
              <a:rPr lang="en-US" dirty="0" smtClean="0"/>
              <a:t>also allows you to compose your own sounds and music.</a:t>
            </a:r>
          </a:p>
          <a:p>
            <a:endParaRPr lang="en-US" dirty="0" smtClean="0"/>
          </a:p>
          <a:p>
            <a:r>
              <a:rPr lang="en-US" dirty="0" smtClean="0"/>
              <a:t>As you know, music has two parts – beat and the tune. Here</a:t>
            </a:r>
            <a:r>
              <a:rPr lang="en-US" baseline="0" dirty="0" smtClean="0"/>
              <a:t> you can see the commands to compose a beat.</a:t>
            </a:r>
          </a:p>
          <a:p>
            <a:endParaRPr lang="en-US" baseline="0" dirty="0" smtClean="0"/>
          </a:p>
          <a:p>
            <a:r>
              <a:rPr lang="en-US" baseline="0" dirty="0" smtClean="0"/>
              <a:t>Beat itself has a tempo – which is the speed of the beat. You can SET the tempo or change it during the program. The tempo is usually measured as beats per minute.</a:t>
            </a:r>
          </a:p>
          <a:p>
            <a:endParaRPr lang="en-US" baseline="0" dirty="0" smtClean="0"/>
          </a:p>
          <a:p>
            <a:r>
              <a:rPr lang="en-US" baseline="0" dirty="0" smtClean="0"/>
              <a:t>Then you can compose a beat by playing any percussion instrument. Scratch gives a long list of percussion instruments to choose from.</a:t>
            </a:r>
          </a:p>
          <a:p>
            <a:endParaRPr lang="en-US" baseline="0" dirty="0" smtClean="0"/>
          </a:p>
          <a:p>
            <a:r>
              <a:rPr lang="en-US" baseline="0" dirty="0" smtClean="0"/>
              <a:t>The PLAY DRUM command plays the instrument you have chosen. The REST command allows you to insert a pause in your beat.</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2</a:t>
            </a:fld>
            <a:endParaRPr lang="en-US"/>
          </a:p>
        </p:txBody>
      </p:sp>
    </p:spTree>
    <p:extLst>
      <p:ext uri="{BB962C8B-B14F-4D97-AF65-F5344CB8AC3E}">
        <p14:creationId xmlns:p14="http://schemas.microsoft.com/office/powerpoint/2010/main" val="1423980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is an example of a beat that we have composed using these commands. We are using a single drum instrument and playing it every half second.</a:t>
            </a:r>
          </a:p>
          <a:p>
            <a:endParaRPr lang="en-US" baseline="0" dirty="0" smtClean="0"/>
          </a:p>
          <a:p>
            <a:r>
              <a:rPr lang="en-US" baseline="0" dirty="0" smtClean="0"/>
              <a:t>By repeating the command in a FOREVER loop we get a continuous beat.</a:t>
            </a:r>
          </a:p>
          <a:p>
            <a:endParaRPr lang="en-US" baseline="0" dirty="0" smtClean="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3</a:t>
            </a:fld>
            <a:endParaRPr lang="en-US"/>
          </a:p>
        </p:txBody>
      </p:sp>
    </p:spTree>
    <p:extLst>
      <p:ext uri="{BB962C8B-B14F-4D97-AF65-F5344CB8AC3E}">
        <p14:creationId xmlns:p14="http://schemas.microsoft.com/office/powerpoint/2010/main" val="1347144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next</a:t>
            </a:r>
            <a:r>
              <a:rPr lang="en-US" baseline="0" dirty="0" smtClean="0"/>
              <a:t> example demonstrates the use of the REST command. Interestingly, you can get the effect of a REST by simply extending the duration of the drum beat.</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4</a:t>
            </a:fld>
            <a:endParaRPr lang="en-US"/>
          </a:p>
        </p:txBody>
      </p:sp>
    </p:spTree>
    <p:extLst>
      <p:ext uri="{BB962C8B-B14F-4D97-AF65-F5344CB8AC3E}">
        <p14:creationId xmlns:p14="http://schemas.microsoft.com/office/powerpoint/2010/main" val="2727557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other part of your music is the musical instrument. Once again, Scratch provides a long list of musical instruments to choose from. The PLAY NOTE command allows you to play the selected instrument. The note is decided by a number. In fact Scratch shows you part of a keyboard so you know which note your playing. But, you can also insert any number as input to the PLAY NOTE command.</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5</a:t>
            </a:fld>
            <a:endParaRPr lang="en-US"/>
          </a:p>
        </p:txBody>
      </p:sp>
    </p:spTree>
    <p:extLst>
      <p:ext uri="{BB962C8B-B14F-4D97-AF65-F5344CB8AC3E}">
        <p14:creationId xmlns:p14="http://schemas.microsoft.com/office/powerpoint/2010/main" val="1817622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58091AAF-9F54-46DB-AA3A-288E0A6E7A54}" type="slidenum">
              <a:rPr lang="en-US"/>
              <a:pPr/>
              <a:t>6</a:t>
            </a:fld>
            <a:endParaRPr 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pPr marL="216233" indent="-216233"/>
            <a:r>
              <a:rPr lang="en-US" dirty="0" smtClean="0"/>
              <a:t>Adding music to your Scratch programs makes them even</a:t>
            </a:r>
            <a:r>
              <a:rPr lang="en-US" baseline="0" dirty="0" smtClean="0"/>
              <a:t> more entertaining. Go ahead, make your sprite sing and dance, or add </a:t>
            </a:r>
            <a:r>
              <a:rPr lang="en-US" baseline="0" smtClean="0"/>
              <a:t>background score to your games.</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92667" y="1524000"/>
            <a:ext cx="8724053" cy="2032000"/>
          </a:xfrm>
          <a:ln>
            <a:noFill/>
          </a:ln>
        </p:spPr>
        <p:txBody>
          <a:bodyPr vert="horz" tIns="0" rIns="20320"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92667" y="3587262"/>
            <a:ext cx="8727440" cy="1947333"/>
          </a:xfrm>
        </p:spPr>
        <p:txBody>
          <a:bodyPr lIns="0" rIns="20320"/>
          <a:lstStyle>
            <a:lvl1pPr marL="0" marR="50799" indent="0" algn="r">
              <a:buNone/>
              <a:defRPr>
                <a:solidFill>
                  <a:schemeClr val="tx1"/>
                </a:solidFill>
              </a:defRPr>
            </a:lvl1pPr>
            <a:lvl2pPr marL="507995" indent="0" algn="ctr">
              <a:buNone/>
            </a:lvl2pPr>
            <a:lvl3pPr marL="1015990" indent="0" algn="ctr">
              <a:buNone/>
            </a:lvl3pPr>
            <a:lvl4pPr marL="1523985" indent="0" algn="ctr">
              <a:buNone/>
            </a:lvl4pPr>
            <a:lvl5pPr marL="2031980" indent="0" algn="ctr">
              <a:buNone/>
            </a:lvl5pPr>
            <a:lvl6pPr marL="2539975" indent="0" algn="ctr">
              <a:buNone/>
            </a:lvl6pPr>
            <a:lvl7pPr marL="3047970" indent="0" algn="ctr">
              <a:buNone/>
            </a:lvl7pPr>
            <a:lvl8pPr marL="3555964" indent="0" algn="ctr">
              <a:buNone/>
            </a:lvl8pPr>
            <a:lvl9pPr marL="4063959"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r>
              <a:rPr lang="en-US" smtClean="0"/>
              <a:t>Author: Abhay B. Joshi (abjoshi@yahoo.com)</a:t>
            </a:r>
            <a:endParaRPr lang="en-US"/>
          </a:p>
        </p:txBody>
      </p:sp>
      <p:sp>
        <p:nvSpPr>
          <p:cNvPr id="27" name="Slide Number Placeholder 26"/>
          <p:cNvSpPr>
            <a:spLocks noGrp="1"/>
          </p:cNvSpPr>
          <p:nvPr>
            <p:ph type="sldNum" sz="quarter" idx="12"/>
          </p:nvPr>
        </p:nvSpPr>
        <p:spPr/>
        <p:txBody>
          <a:bodyPr/>
          <a:lstStyle/>
          <a:p>
            <a:pPr>
              <a:defRPr/>
            </a:pPr>
            <a:fld id="{8D2B6473-494C-4B50-B91A-9FA67ECCE45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235398F0-5462-45B1-9E29-71AFBEA46CF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1016002"/>
            <a:ext cx="2286000" cy="5790848"/>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8000" y="1016002"/>
            <a:ext cx="6688667" cy="579084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E82F7A98-659A-44AE-BB98-228E0A42047C}"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9DD8C06B-63CD-420D-A5E5-FAF30A333CA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89280" y="1463040"/>
            <a:ext cx="8636000" cy="1513840"/>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89280" y="3005182"/>
            <a:ext cx="8636000" cy="1677458"/>
          </a:xfrm>
        </p:spPr>
        <p:txBody>
          <a:bodyPr lIns="50799" rIns="50799" anchor="t"/>
          <a:lstStyle>
            <a:lvl1pPr marL="0" indent="0">
              <a:buNone/>
              <a:defRPr sz="2400">
                <a:solidFill>
                  <a:schemeClr val="tx1"/>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6D4A4109-A466-4170-BAAE-3DCAD3CEC2FC}"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08000"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64667"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B4062A1B-0C52-4B41-B2A8-C1B17466C437}"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tIns="50799"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8000" y="2061387"/>
            <a:ext cx="4489098" cy="732613"/>
          </a:xfrm>
        </p:spPr>
        <p:txBody>
          <a:bodyPr lIns="50799" tIns="0" rIns="50799" bIns="0" anchor="ctr">
            <a:noAutofit/>
          </a:bodyP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161140" y="2066397"/>
            <a:ext cx="4490861" cy="727603"/>
          </a:xfrm>
        </p:spPr>
        <p:txBody>
          <a:bodyPr lIns="50799" tIns="0" rIns="50799" bIns="0" anchor="ct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8000" y="2794000"/>
            <a:ext cx="4489098"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161140" y="2794000"/>
            <a:ext cx="4490861"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smtClean="0"/>
              <a:t>Author: Abhay B. Joshi (abjoshi@yahoo.com)</a:t>
            </a:r>
            <a:endParaRPr lang="en-US"/>
          </a:p>
        </p:txBody>
      </p:sp>
      <p:sp>
        <p:nvSpPr>
          <p:cNvPr id="9" name="Slide Number Placeholder 8"/>
          <p:cNvSpPr>
            <a:spLocks noGrp="1"/>
          </p:cNvSpPr>
          <p:nvPr>
            <p:ph type="sldNum" sz="quarter" idx="12"/>
          </p:nvPr>
        </p:nvSpPr>
        <p:spPr/>
        <p:txBody>
          <a:bodyPr/>
          <a:lstStyle/>
          <a:p>
            <a:pPr>
              <a:defRPr/>
            </a:pPr>
            <a:fld id="{854E648C-85FD-4704-8AC4-D15A587E1DF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228667" cy="1270000"/>
          </a:xfrm>
        </p:spPr>
        <p:txBody>
          <a:bodyPr vert="horz" tIns="50799"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C7DE7F2F-5067-4E34-9660-F7A16683858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Author: Abhay B. Joshi (abjoshi@yahoo.com)</a:t>
            </a:r>
            <a:endParaRPr lang="en-US"/>
          </a:p>
        </p:txBody>
      </p:sp>
      <p:sp>
        <p:nvSpPr>
          <p:cNvPr id="4" name="Slide Number Placeholder 3"/>
          <p:cNvSpPr>
            <a:spLocks noGrp="1"/>
          </p:cNvSpPr>
          <p:nvPr>
            <p:ph type="sldNum" sz="quarter" idx="12"/>
          </p:nvPr>
        </p:nvSpPr>
        <p:spPr/>
        <p:txBody>
          <a:bodyPr/>
          <a:lstStyle/>
          <a:p>
            <a:pPr>
              <a:defRPr/>
            </a:pPr>
            <a:fld id="{3BEB2210-1B03-45E1-8F5D-A8F6CA246B75}"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71502"/>
            <a:ext cx="3048000" cy="1291167"/>
          </a:xfrm>
        </p:spPr>
        <p:txBody>
          <a:bodyPr lIns="0" anchor="b">
            <a:noAutofit/>
          </a:bodyPr>
          <a:lstStyle>
            <a:lvl1pPr algn="l" rtl="0">
              <a:spcBef>
                <a:spcPct val="0"/>
              </a:spcBef>
              <a:buNone/>
              <a:defRPr sz="29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62000" y="1862667"/>
            <a:ext cx="3048000" cy="5080000"/>
          </a:xfrm>
        </p:spPr>
        <p:txBody>
          <a:bodyPr lIns="20320" rIns="20320"/>
          <a:lstStyle>
            <a:lvl1pPr marL="0" indent="0" algn="l">
              <a:buNone/>
              <a:defRPr sz="16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972278" y="1862667"/>
            <a:ext cx="5679722" cy="5080000"/>
          </a:xfrm>
        </p:spPr>
        <p:txBody>
          <a:bodyPr tIns="0"/>
          <a:lstStyle>
            <a:lvl1pPr>
              <a:defRPr sz="3100"/>
            </a:lvl1pPr>
            <a:lvl2pPr>
              <a:defRPr sz="2900"/>
            </a:lvl2pPr>
            <a:lvl3pPr>
              <a:defRPr sz="2700"/>
            </a:lvl3pPr>
            <a:lvl4pPr>
              <a:defRPr sz="22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7F861AEB-A997-40C3-8966-6073900EA378}"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517503" y="1231197"/>
            <a:ext cx="5842000" cy="45720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12" name="Right Triangle 11"/>
          <p:cNvSpPr/>
          <p:nvPr/>
        </p:nvSpPr>
        <p:spPr>
          <a:xfrm rot="420000" flipV="1">
            <a:off x="8893482" y="5955299"/>
            <a:ext cx="172720" cy="172720"/>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2" name="Title 1"/>
          <p:cNvSpPr>
            <a:spLocks noGrp="1"/>
          </p:cNvSpPr>
          <p:nvPr>
            <p:ph type="title"/>
          </p:nvPr>
        </p:nvSpPr>
        <p:spPr>
          <a:xfrm>
            <a:off x="677333" y="1307774"/>
            <a:ext cx="2458720" cy="1758468"/>
          </a:xfrm>
        </p:spPr>
        <p:txBody>
          <a:bodyPr vert="horz" lIns="50799" tIns="50799" rIns="50799" bIns="50799" anchor="b"/>
          <a:lstStyle>
            <a:lvl1pPr algn="l">
              <a:buNone/>
              <a:defRPr sz="22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77334" y="3143094"/>
            <a:ext cx="2455333" cy="2421467"/>
          </a:xfrm>
        </p:spPr>
        <p:txBody>
          <a:bodyPr lIns="71119" rIns="50799" bIns="50799" anchor="t"/>
          <a:lstStyle>
            <a:lvl1pPr marL="0" indent="0" algn="l">
              <a:spcBef>
                <a:spcPts val="278"/>
              </a:spcBef>
              <a:buFontTx/>
              <a:buNone/>
              <a:defRPr sz="14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a:xfrm>
            <a:off x="8974667" y="7062612"/>
            <a:ext cx="677333" cy="405694"/>
          </a:xfrm>
        </p:spPr>
        <p:txBody>
          <a:bodyPr/>
          <a:lstStyle/>
          <a:p>
            <a:pPr>
              <a:defRPr/>
            </a:pPr>
            <a:fld id="{A3744EC0-E18A-4778-8779-8018B14F13DF}" type="slidenum">
              <a:rPr lang="en-US" smtClean="0"/>
              <a:pPr>
                <a:defRPr/>
              </a:pPr>
              <a:t>‹#›</a:t>
            </a:fld>
            <a:endParaRPr lang="en-US"/>
          </a:p>
        </p:txBody>
      </p:sp>
      <p:sp>
        <p:nvSpPr>
          <p:cNvPr id="3" name="Picture Placeholder 2"/>
          <p:cNvSpPr>
            <a:spLocks noGrp="1"/>
          </p:cNvSpPr>
          <p:nvPr>
            <p:ph type="pic" idx="1"/>
          </p:nvPr>
        </p:nvSpPr>
        <p:spPr>
          <a:xfrm rot="420000">
            <a:off x="3873103" y="1332797"/>
            <a:ext cx="5130800" cy="4368800"/>
          </a:xfrm>
          <a:prstGeom prst="rect">
            <a:avLst/>
          </a:prstGeom>
          <a:solidFill>
            <a:schemeClr val="bg2"/>
          </a:solidFill>
          <a:ln w="3000" cap="rnd">
            <a:solidFill>
              <a:srgbClr val="C0C0C0"/>
            </a:solidFill>
            <a:round/>
          </a:ln>
          <a:effectLst/>
        </p:spPr>
        <p:txBody>
          <a:bodyPr/>
          <a:lstStyle>
            <a:lvl1pPr marL="0" indent="0">
              <a:buNone/>
              <a:defRPr sz="3600"/>
            </a:lvl1pPr>
          </a:lstStyle>
          <a:p>
            <a:r>
              <a:rPr kumimoji="0" lang="en-US" smtClean="0"/>
              <a:t>Click icon to add picture</a:t>
            </a:r>
            <a:endParaRPr kumimoji="0" lang="en-US" dirty="0"/>
          </a:p>
        </p:txBody>
      </p:sp>
      <p:sp>
        <p:nvSpPr>
          <p:cNvPr id="10" name="Freeform 9"/>
          <p:cNvSpPr>
            <a:spLocks/>
          </p:cNvSpPr>
          <p:nvPr/>
        </p:nvSpPr>
        <p:spPr bwMode="auto">
          <a:xfrm flipV="1">
            <a:off x="-10584" y="6462889"/>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868333" y="691091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584" y="-7938"/>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868333" y="-793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508000" y="782320"/>
            <a:ext cx="9144000" cy="1270000"/>
          </a:xfrm>
          <a:prstGeom prst="rect">
            <a:avLst/>
          </a:prstGeom>
        </p:spPr>
        <p:txBody>
          <a:bodyPr vert="horz" lIns="0" tIns="50799"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508000" y="2150533"/>
            <a:ext cx="9144000" cy="4876800"/>
          </a:xfrm>
          <a:prstGeom prst="rect">
            <a:avLst/>
          </a:prstGeom>
        </p:spPr>
        <p:txBody>
          <a:bodyPr vert="horz" lIns="101599" tIns="50799" rIns="101599" bIns="50799">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508000" y="7062612"/>
            <a:ext cx="2370667"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963334" y="7062612"/>
            <a:ext cx="3725333"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r>
              <a:rPr lang="en-US" smtClean="0"/>
              <a:t>Author: Abhay B. Joshi (abjoshi@yahoo.com)</a:t>
            </a:r>
            <a:endParaRPr lang="en-US"/>
          </a:p>
        </p:txBody>
      </p:sp>
      <p:sp>
        <p:nvSpPr>
          <p:cNvPr id="18" name="Slide Number Placeholder 17"/>
          <p:cNvSpPr>
            <a:spLocks noGrp="1"/>
          </p:cNvSpPr>
          <p:nvPr>
            <p:ph type="sldNum" sz="quarter" idx="4"/>
          </p:nvPr>
        </p:nvSpPr>
        <p:spPr>
          <a:xfrm>
            <a:off x="8805333" y="7062612"/>
            <a:ext cx="846667" cy="405694"/>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pPr>
              <a:defRPr/>
            </a:pPr>
            <a:fld id="{8D11DC8A-4AAF-4493-A163-4540F92E81C4}" type="slidenum">
              <a:rPr lang="en-US" smtClean="0"/>
              <a:pPr>
                <a:defRPr/>
              </a:pPr>
              <a:t>‹#›</a:t>
            </a:fld>
            <a:endParaRPr lang="en-US"/>
          </a:p>
        </p:txBody>
      </p:sp>
      <p:grpSp>
        <p:nvGrpSpPr>
          <p:cNvPr id="2" name="Group 1"/>
          <p:cNvGrpSpPr/>
          <p:nvPr/>
        </p:nvGrpSpPr>
        <p:grpSpPr>
          <a:xfrm>
            <a:off x="-21130" y="224898"/>
            <a:ext cx="10200609" cy="72136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hf sldNum="0" hdr="0" dt="0"/>
  <p:txStyles>
    <p:titleStyle>
      <a:lvl1pPr algn="l" rtl="0" eaLnBrk="1" latinLnBrk="0" hangingPunct="1">
        <a:spcBef>
          <a:spcPct val="0"/>
        </a:spcBef>
        <a:buNone/>
        <a:defRPr kumimoji="0" sz="5600" b="0" kern="1200">
          <a:ln>
            <a:noFill/>
          </a:ln>
          <a:solidFill>
            <a:schemeClr val="tx2"/>
          </a:solidFill>
          <a:effectLst/>
          <a:latin typeface="+mj-lt"/>
          <a:ea typeface="+mj-ea"/>
          <a:cs typeface="+mj-cs"/>
        </a:defRPr>
      </a:lvl1pPr>
    </p:titleStyle>
    <p:bodyStyle>
      <a:lvl1pPr marL="304797" indent="-304797" algn="l" rtl="0" eaLnBrk="1" latinLnBrk="0" hangingPunct="1">
        <a:spcBef>
          <a:spcPct val="20000"/>
        </a:spcBef>
        <a:buClr>
          <a:schemeClr val="accent3"/>
        </a:buClr>
        <a:buSzPct val="95000"/>
        <a:buFont typeface="Wingdings 2"/>
        <a:buChar char=""/>
        <a:defRPr kumimoji="0" sz="2900" kern="1200">
          <a:solidFill>
            <a:schemeClr val="tx1"/>
          </a:solidFill>
          <a:latin typeface="+mn-lt"/>
          <a:ea typeface="+mn-ea"/>
          <a:cs typeface="+mn-cs"/>
        </a:defRPr>
      </a:lvl1pPr>
      <a:lvl2pPr marL="711193" indent="-274317"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2pPr>
      <a:lvl3pPr marL="1015990" indent="-274317" algn="l" rtl="0" eaLnBrk="1" latinLnBrk="0" hangingPunct="1">
        <a:spcBef>
          <a:spcPct val="20000"/>
        </a:spcBef>
        <a:buClr>
          <a:schemeClr val="accent2"/>
        </a:buClr>
        <a:buSzPct val="70000"/>
        <a:buFont typeface="Wingdings 2"/>
        <a:buChar char=""/>
        <a:defRPr kumimoji="0" sz="2300" kern="1200">
          <a:solidFill>
            <a:schemeClr val="tx1"/>
          </a:solidFill>
          <a:latin typeface="+mn-lt"/>
          <a:ea typeface="+mn-ea"/>
          <a:cs typeface="+mn-cs"/>
        </a:defRPr>
      </a:lvl3pPr>
      <a:lvl4pPr marL="1320787" indent="-233678" algn="l" rtl="0" eaLnBrk="1" latinLnBrk="0" hangingPunct="1">
        <a:spcBef>
          <a:spcPct val="20000"/>
        </a:spcBef>
        <a:buClr>
          <a:schemeClr val="accent3"/>
        </a:buClr>
        <a:buSzPct val="65000"/>
        <a:buFont typeface="Wingdings 2"/>
        <a:buChar char=""/>
        <a:defRPr kumimoji="0" sz="2200" kern="1200">
          <a:solidFill>
            <a:schemeClr val="tx1"/>
          </a:solidFill>
          <a:latin typeface="+mn-lt"/>
          <a:ea typeface="+mn-ea"/>
          <a:cs typeface="+mn-cs"/>
        </a:defRPr>
      </a:lvl4pPr>
      <a:lvl5pPr marL="1625584" indent="-233678" algn="l" rtl="0" eaLnBrk="1" latinLnBrk="0" hangingPunct="1">
        <a:spcBef>
          <a:spcPct val="20000"/>
        </a:spcBef>
        <a:buClr>
          <a:schemeClr val="accent4"/>
        </a:buClr>
        <a:buSzPct val="65000"/>
        <a:buFont typeface="Wingdings 2"/>
        <a:buChar char=""/>
        <a:defRPr kumimoji="0" sz="2200" kern="1200">
          <a:solidFill>
            <a:schemeClr val="tx1"/>
          </a:solidFill>
          <a:latin typeface="+mn-lt"/>
          <a:ea typeface="+mn-ea"/>
          <a:cs typeface="+mn-cs"/>
        </a:defRPr>
      </a:lvl5pPr>
      <a:lvl6pPr marL="1930381" indent="-233678"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133579" indent="-203198"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438376" indent="-203198"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743173" indent="-203198" algn="l" rtl="0" eaLnBrk="1" latinLnBrk="0" hangingPunct="1">
        <a:spcBef>
          <a:spcPct val="20000"/>
        </a:spcBef>
        <a:buClr>
          <a:schemeClr val="tx2"/>
        </a:buClr>
        <a:buFontTx/>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7995" algn="l" rtl="0" eaLnBrk="1" latinLnBrk="0" hangingPunct="1">
        <a:defRPr kumimoji="0" kern="1200">
          <a:solidFill>
            <a:schemeClr val="tx1"/>
          </a:solidFill>
          <a:latin typeface="+mn-lt"/>
          <a:ea typeface="+mn-ea"/>
          <a:cs typeface="+mn-cs"/>
        </a:defRPr>
      </a:lvl2pPr>
      <a:lvl3pPr marL="1015990" algn="l" rtl="0" eaLnBrk="1" latinLnBrk="0" hangingPunct="1">
        <a:defRPr kumimoji="0" kern="1200">
          <a:solidFill>
            <a:schemeClr val="tx1"/>
          </a:solidFill>
          <a:latin typeface="+mn-lt"/>
          <a:ea typeface="+mn-ea"/>
          <a:cs typeface="+mn-cs"/>
        </a:defRPr>
      </a:lvl3pPr>
      <a:lvl4pPr marL="1523985" algn="l" rtl="0" eaLnBrk="1" latinLnBrk="0" hangingPunct="1">
        <a:defRPr kumimoji="0" kern="1200">
          <a:solidFill>
            <a:schemeClr val="tx1"/>
          </a:solidFill>
          <a:latin typeface="+mn-lt"/>
          <a:ea typeface="+mn-ea"/>
          <a:cs typeface="+mn-cs"/>
        </a:defRPr>
      </a:lvl4pPr>
      <a:lvl5pPr marL="2031980" algn="l" rtl="0" eaLnBrk="1" latinLnBrk="0" hangingPunct="1">
        <a:defRPr kumimoji="0" kern="1200">
          <a:solidFill>
            <a:schemeClr val="tx1"/>
          </a:solidFill>
          <a:latin typeface="+mn-lt"/>
          <a:ea typeface="+mn-ea"/>
          <a:cs typeface="+mn-cs"/>
        </a:defRPr>
      </a:lvl5pPr>
      <a:lvl6pPr marL="2539975" algn="l" rtl="0" eaLnBrk="1" latinLnBrk="0" hangingPunct="1">
        <a:defRPr kumimoji="0" kern="1200">
          <a:solidFill>
            <a:schemeClr val="tx1"/>
          </a:solidFill>
          <a:latin typeface="+mn-lt"/>
          <a:ea typeface="+mn-ea"/>
          <a:cs typeface="+mn-cs"/>
        </a:defRPr>
      </a:lvl6pPr>
      <a:lvl7pPr marL="3047970" algn="l" rtl="0" eaLnBrk="1" latinLnBrk="0" hangingPunct="1">
        <a:defRPr kumimoji="0" kern="1200">
          <a:solidFill>
            <a:schemeClr val="tx1"/>
          </a:solidFill>
          <a:latin typeface="+mn-lt"/>
          <a:ea typeface="+mn-ea"/>
          <a:cs typeface="+mn-cs"/>
        </a:defRPr>
      </a:lvl7pPr>
      <a:lvl8pPr marL="3555964" algn="l" rtl="0" eaLnBrk="1" latinLnBrk="0" hangingPunct="1">
        <a:defRPr kumimoji="0" kern="1200">
          <a:solidFill>
            <a:schemeClr val="tx1"/>
          </a:solidFill>
          <a:latin typeface="+mn-lt"/>
          <a:ea typeface="+mn-ea"/>
          <a:cs typeface="+mn-cs"/>
        </a:defRPr>
      </a:lvl8pPr>
      <a:lvl9pPr marL="406395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r>
              <a:rPr lang="en-US" sz="5300" dirty="0" smtClean="0"/>
              <a:t>Using and Creating Audio and Music</a:t>
            </a:r>
            <a:r>
              <a:rPr lang="en-US" sz="5300" dirty="0"/>
              <a:t/>
            </a:r>
            <a:br>
              <a:rPr lang="en-US" sz="5300" dirty="0"/>
            </a:br>
            <a:endParaRPr lang="en-US" sz="2700" dirty="0">
              <a:solidFill>
                <a:schemeClr val="bg1"/>
              </a:solidFill>
            </a:endParaRPr>
          </a:p>
        </p:txBody>
      </p:sp>
      <p:sp>
        <p:nvSpPr>
          <p:cNvPr id="59395" name="Rectangle 3"/>
          <p:cNvSpPr>
            <a:spLocks noGrp="1" noChangeArrowheads="1"/>
          </p:cNvSpPr>
          <p:nvPr>
            <p:ph type="subTitle" idx="1"/>
          </p:nvPr>
        </p:nvSpPr>
        <p:spPr/>
        <p:txBody>
          <a:bodyPr/>
          <a:lstStyle/>
          <a:p>
            <a:r>
              <a:rPr lang="en-US" dirty="0" smtClean="0"/>
              <a:t>Audio Features of Scratch</a:t>
            </a:r>
            <a:endParaRPr lang="en-US" dirty="0"/>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297161219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Composing Beats</a:t>
            </a:r>
            <a:endParaRPr lang="en-US" dirty="0"/>
          </a:p>
        </p:txBody>
      </p:sp>
      <p:sp>
        <p:nvSpPr>
          <p:cNvPr id="3" name="Content Placeholder 2"/>
          <p:cNvSpPr>
            <a:spLocks noGrp="1"/>
          </p:cNvSpPr>
          <p:nvPr>
            <p:ph idx="1"/>
          </p:nvPr>
        </p:nvSpPr>
        <p:spPr/>
        <p:txBody>
          <a:bodyPr/>
          <a:lstStyle/>
          <a:p>
            <a:r>
              <a:rPr lang="en-US" dirty="0" smtClean="0"/>
              <a:t>Set tempo (speed):</a:t>
            </a:r>
          </a:p>
          <a:p>
            <a:endParaRPr lang="en-US" dirty="0" smtClean="0"/>
          </a:p>
          <a:p>
            <a:endParaRPr lang="en-US" dirty="0" smtClean="0"/>
          </a:p>
          <a:p>
            <a:endParaRPr lang="en-US" dirty="0"/>
          </a:p>
          <a:p>
            <a:r>
              <a:rPr lang="en-US" dirty="0" smtClean="0"/>
              <a:t>Play beat:</a:t>
            </a:r>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00" y="5410200"/>
            <a:ext cx="3695700" cy="4572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9153" y="5334000"/>
            <a:ext cx="2381247" cy="4572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4800" y="3048000"/>
            <a:ext cx="2628900" cy="45720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84800" y="3048000"/>
            <a:ext cx="2743200" cy="457200"/>
          </a:xfrm>
          <a:prstGeom prst="rect">
            <a:avLst/>
          </a:prstGeom>
        </p:spPr>
      </p:pic>
    </p:spTree>
    <p:extLst>
      <p:ext uri="{BB962C8B-B14F-4D97-AF65-F5344CB8AC3E}">
        <p14:creationId xmlns:p14="http://schemas.microsoft.com/office/powerpoint/2010/main" val="1105997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Composing Beats</a:t>
            </a:r>
            <a:endParaRPr lang="en-US" dirty="0"/>
          </a:p>
        </p:txBody>
      </p:sp>
      <p:sp>
        <p:nvSpPr>
          <p:cNvPr id="3" name="Content Placeholder 2"/>
          <p:cNvSpPr>
            <a:spLocks noGrp="1"/>
          </p:cNvSpPr>
          <p:nvPr>
            <p:ph idx="1"/>
          </p:nvPr>
        </p:nvSpPr>
        <p:spPr/>
        <p:txBody>
          <a:bodyPr/>
          <a:lstStyle/>
          <a:p>
            <a:r>
              <a:rPr lang="en-US" dirty="0" smtClean="0"/>
              <a:t>Tempo decides how long a “beat” is.</a:t>
            </a:r>
          </a:p>
          <a:p>
            <a:endParaRPr lang="en-US" dirty="0" smtClean="0"/>
          </a:p>
          <a:p>
            <a:r>
              <a:rPr lang="en-US" dirty="0" smtClean="0"/>
              <a:t>In this script, drum will be heard </a:t>
            </a:r>
            <a:r>
              <a:rPr lang="en-US" u="sng" dirty="0" smtClean="0"/>
              <a:t>twice</a:t>
            </a:r>
            <a:r>
              <a:rPr lang="en-US" dirty="0" smtClean="0"/>
              <a:t> every second.</a:t>
            </a:r>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4400" y="4495800"/>
            <a:ext cx="4836285" cy="1666875"/>
          </a:xfrm>
          <a:prstGeom prst="rect">
            <a:avLst/>
          </a:prstGeom>
        </p:spPr>
      </p:pic>
    </p:spTree>
    <p:extLst>
      <p:ext uri="{BB962C8B-B14F-4D97-AF65-F5344CB8AC3E}">
        <p14:creationId xmlns:p14="http://schemas.microsoft.com/office/powerpoint/2010/main" val="2066490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Composing Beats</a:t>
            </a:r>
            <a:endParaRPr lang="en-US" dirty="0"/>
          </a:p>
        </p:txBody>
      </p:sp>
      <p:sp>
        <p:nvSpPr>
          <p:cNvPr id="3" name="Content Placeholder 2"/>
          <p:cNvSpPr>
            <a:spLocks noGrp="1"/>
          </p:cNvSpPr>
          <p:nvPr>
            <p:ph idx="1"/>
          </p:nvPr>
        </p:nvSpPr>
        <p:spPr/>
        <p:txBody>
          <a:bodyPr/>
          <a:lstStyle/>
          <a:p>
            <a:r>
              <a:rPr lang="en-US" dirty="0" smtClean="0"/>
              <a:t>“Rest” is like “wait”.</a:t>
            </a:r>
          </a:p>
          <a:p>
            <a:endParaRPr lang="en-US" dirty="0" smtClean="0"/>
          </a:p>
          <a:p>
            <a:r>
              <a:rPr lang="en-US" dirty="0" smtClean="0"/>
              <a:t>These two scripts do the same thing:</a:t>
            </a:r>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4799" y="4419600"/>
            <a:ext cx="4549600" cy="200977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200" y="4495800"/>
            <a:ext cx="4578037" cy="1666875"/>
          </a:xfrm>
          <a:prstGeom prst="rect">
            <a:avLst/>
          </a:prstGeom>
        </p:spPr>
      </p:pic>
    </p:spTree>
    <p:extLst>
      <p:ext uri="{BB962C8B-B14F-4D97-AF65-F5344CB8AC3E}">
        <p14:creationId xmlns:p14="http://schemas.microsoft.com/office/powerpoint/2010/main" val="24196226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Composing notes:</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You can “play” any number</a:t>
            </a:r>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0300" y="2209800"/>
            <a:ext cx="4178300" cy="2224809"/>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3800" y="4343400"/>
            <a:ext cx="3886200" cy="1960606"/>
          </a:xfrm>
          <a:prstGeom prst="rect">
            <a:avLst/>
          </a:prstGeom>
        </p:spPr>
      </p:pic>
    </p:spTree>
    <p:extLst>
      <p:ext uri="{BB962C8B-B14F-4D97-AF65-F5344CB8AC3E}">
        <p14:creationId xmlns:p14="http://schemas.microsoft.com/office/powerpoint/2010/main" val="41381488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ctrTitle"/>
          </p:nvPr>
        </p:nvSpPr>
        <p:spPr/>
        <p:txBody>
          <a:bodyPr/>
          <a:lstStyle/>
          <a:p>
            <a:r>
              <a:rPr lang="en-US" sz="5300" dirty="0"/>
              <a:t>Using and Creating Audio and Music</a:t>
            </a:r>
            <a:br>
              <a:rPr lang="en-US" sz="5300" dirty="0"/>
            </a:br>
            <a:endParaRPr lang="en-US" sz="2700" dirty="0">
              <a:solidFill>
                <a:schemeClr val="bg1"/>
              </a:solidFill>
            </a:endParaRPr>
          </a:p>
        </p:txBody>
      </p:sp>
      <p:sp>
        <p:nvSpPr>
          <p:cNvPr id="287747" name="Rectangle 3"/>
          <p:cNvSpPr>
            <a:spLocks noGrp="1" noChangeArrowheads="1"/>
          </p:cNvSpPr>
          <p:nvPr>
            <p:ph type="subTitle" idx="1"/>
          </p:nvPr>
        </p:nvSpPr>
        <p:spPr/>
        <p:txBody>
          <a:bodyPr/>
          <a:lstStyle/>
          <a:p>
            <a:r>
              <a:rPr lang="en-US" sz="3200" dirty="0"/>
              <a:t>Audio Features of Scratch</a:t>
            </a:r>
          </a:p>
          <a:p>
            <a:pPr>
              <a:lnSpc>
                <a:spcPct val="80000"/>
              </a:lnSpc>
            </a:pPr>
            <a:endParaRPr lang="en-US" sz="3100" dirty="0"/>
          </a:p>
          <a:p>
            <a:pPr>
              <a:lnSpc>
                <a:spcPct val="80000"/>
              </a:lnSpc>
            </a:pPr>
            <a:r>
              <a:rPr lang="en-US" sz="4000" b="1" dirty="0">
                <a:solidFill>
                  <a:srgbClr val="CC0000"/>
                </a:solidFill>
              </a:rPr>
              <a:t>END</a:t>
            </a:r>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1048223433"/>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1033</TotalTime>
  <Words>528</Words>
  <Application>Microsoft Office PowerPoint</Application>
  <PresentationFormat>Custom</PresentationFormat>
  <Paragraphs>62</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Using and Creating Audio and Music </vt:lpstr>
      <vt:lpstr>Composing Beats</vt:lpstr>
      <vt:lpstr>Composing Beats</vt:lpstr>
      <vt:lpstr>Composing Beats</vt:lpstr>
      <vt:lpstr>Composing notes:</vt:lpstr>
      <vt:lpstr>Using and Creating Audio and Music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Written English</dc:title>
  <dc:creator>Abhay</dc:creator>
  <cp:lastModifiedBy>abhay</cp:lastModifiedBy>
  <cp:revision>28</cp:revision>
  <dcterms:created xsi:type="dcterms:W3CDTF">2012-07-13T11:33:24Z</dcterms:created>
  <dcterms:modified xsi:type="dcterms:W3CDTF">2019-05-11T03:19:05Z</dcterms:modified>
</cp:coreProperties>
</file>