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308" r:id="rId2"/>
    <p:sldId id="319" r:id="rId3"/>
    <p:sldId id="320" r:id="rId4"/>
    <p:sldId id="321" r:id="rId5"/>
    <p:sldId id="322" r:id="rId6"/>
    <p:sldId id="327" r:id="rId7"/>
    <p:sldId id="329" r:id="rId8"/>
    <p:sldId id="330" r:id="rId9"/>
    <p:sldId id="312" r:id="rId10"/>
    <p:sldId id="323" r:id="rId11"/>
    <p:sldId id="324" r:id="rId12"/>
    <p:sldId id="325" r:id="rId13"/>
    <p:sldId id="326" r:id="rId14"/>
    <p:sldId id="328" r:id="rId15"/>
    <p:sldId id="331" r:id="rId16"/>
    <p:sldId id="313" r:id="rId17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71515" autoAdjust="0"/>
  </p:normalViewPr>
  <p:slideViewPr>
    <p:cSldViewPr>
      <p:cViewPr varScale="1">
        <p:scale>
          <a:sx n="37" d="100"/>
          <a:sy n="37" d="100"/>
        </p:scale>
        <p:origin x="-1651" y="-9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940"/>
    </p:cViewPr>
  </p:sorterViewPr>
  <p:notesViewPr>
    <p:cSldViewPr>
      <p:cViewPr>
        <p:scale>
          <a:sx n="100" d="100"/>
          <a:sy n="100" d="100"/>
        </p:scale>
        <p:origin x="-72" y="334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75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4AD3693-7B23-4809-8D12-615FB9EBBE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501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D12D4D6E-6B99-4842-8CB1-32C9653E3C8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4921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1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might have heard about the word Broadcasting in the context</a:t>
            </a:r>
            <a:r>
              <a:rPr lang="en-US" baseline="0" dirty="0" smtClean="0"/>
              <a:t> of radios and TV. When you tune into a radio station, you are actually listening to something that was broadcast from a radio station.</a:t>
            </a:r>
          </a:p>
          <a:p>
            <a:endParaRPr lang="en-US" baseline="0" dirty="0" smtClean="0"/>
          </a:p>
          <a:p>
            <a:r>
              <a:rPr lang="en-US" baseline="0" dirty="0" smtClean="0"/>
              <a:t>Broadcasting basically means sending a message to everyone who cares to listen. So, when someone gives a public speech, he is doing broadcasting.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In Scratch broadcasting has a similar meaning. When you use the BROADCAST command, your sprite sends a message that goes to every sprite in your program and even to the stage also.</a:t>
            </a:r>
          </a:p>
          <a:p>
            <a:endParaRPr lang="en-US" dirty="0" smtClean="0"/>
          </a:p>
          <a:p>
            <a:r>
              <a:rPr lang="en-US" dirty="0" smtClean="0"/>
              <a:t>But, just like not everyone is interested in listening to the radio,</a:t>
            </a:r>
            <a:r>
              <a:rPr lang="en-US" baseline="0" dirty="0" smtClean="0"/>
              <a:t> not every sprite may be interested in hearing the message. So, if a sprite is interested in receiving that message it uses the command WHEN I RECEIVE. 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D4D6E-6B99-4842-8CB1-32C9653E3C8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9313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WHEN I RECEIVE is like a signal and works just like WHEN GREEN FLAG CLICKED. When the message is received the script underneath that signal runs.</a:t>
            </a:r>
          </a:p>
          <a:p>
            <a:endParaRPr lang="en-US" baseline="0" dirty="0" smtClean="0"/>
          </a:p>
          <a:p>
            <a:r>
              <a:rPr lang="en-US" dirty="0" smtClean="0"/>
              <a:t>Every time the exact same message is received</a:t>
            </a:r>
            <a:r>
              <a:rPr lang="en-US" baseline="0" dirty="0" smtClean="0"/>
              <a:t> the script runs again.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D4D6E-6B99-4842-8CB1-32C9653E3C8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8181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There are two flavors</a:t>
            </a:r>
            <a:r>
              <a:rPr lang="en-US" baseline="0" dirty="0" smtClean="0"/>
              <a:t> of the BROADCAST command. We already saw the first flavor. This one here is the second flavor which includes a WAIT. So, what is the difference between the two?</a:t>
            </a:r>
          </a:p>
          <a:p>
            <a:endParaRPr lang="en-US" baseline="0" dirty="0" smtClean="0"/>
          </a:p>
          <a:p>
            <a:r>
              <a:rPr lang="en-US" baseline="0" dirty="0" smtClean="0"/>
              <a:t>In the first flavor, the sending sprite sends the broadcast message and immediately goes to the next command.</a:t>
            </a:r>
          </a:p>
          <a:p>
            <a:endParaRPr lang="en-US" baseline="0" dirty="0" smtClean="0"/>
          </a:p>
          <a:p>
            <a:r>
              <a:rPr lang="en-US" baseline="0" dirty="0" smtClean="0"/>
              <a:t>But, in the second flavor, the sending sprite sends the broadcast message and waits – it waits until all listening sprites have received the message and completely run their scripts.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D4D6E-6B99-4842-8CB1-32C9653E3C86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9376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16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en-US" dirty="0" smtClean="0"/>
              <a:t>Broadcasting is a powerful idea in Scratch and you should explore it by using it in various different</a:t>
            </a:r>
            <a:r>
              <a:rPr lang="en-US" baseline="0" dirty="0" smtClean="0"/>
              <a:t> ways. So </a:t>
            </a:r>
            <a:r>
              <a:rPr lang="en-US" baseline="0" smtClean="0"/>
              <a:t>go ahead and try it out.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8BF9A-BA03-4327-A908-B4D61AFD16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2213D-3F16-4788-97EB-230F6E34F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88DF5-5A20-4250-ACAB-A89298848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5A90A-9121-4253-9D8E-C4BC008D83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1FF79-9598-47FF-8359-7BAD9C8A3A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3001D-D6E5-42C2-8109-FF6F7D737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7237-5C4F-4B9B-8897-AE890CDD5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BBA5-FB9A-44ED-99EE-5034125B9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08A53-5221-430D-BCD2-37EB799801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C25AB75-F87D-4AB5-8229-E0D210D469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24D879-7177-495F-A872-B1A8E5CAC46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wmv"/><Relationship Id="rId1" Type="http://schemas.microsoft.com/office/2007/relationships/media" Target="../media/media2.wmv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wmv"/><Relationship Id="rId1" Type="http://schemas.microsoft.com/office/2007/relationships/media" Target="../media/media3.wmv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b="1" dirty="0" smtClean="0"/>
              <a:t>Synchronization</a:t>
            </a:r>
            <a:r>
              <a:rPr lang="en-US" sz="4800" dirty="0"/>
              <a:t/>
            </a:r>
            <a:br>
              <a:rPr lang="en-US" sz="4800" dirty="0"/>
            </a:b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Using Broadcasting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Without wait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1676400"/>
            <a:ext cx="5676900" cy="231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7225" y="4191000"/>
            <a:ext cx="4371975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" y="4810125"/>
            <a:ext cx="3819525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93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All at once!</a:t>
            </a:r>
            <a:endParaRPr lang="en-US" dirty="0"/>
          </a:p>
        </p:txBody>
      </p:sp>
      <p:pic>
        <p:nvPicPr>
          <p:cNvPr id="6" name="movie.wmv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24000" y="1524000"/>
            <a:ext cx="5853112" cy="4389437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344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With wait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1676400"/>
            <a:ext cx="5676900" cy="231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" y="4810125"/>
            <a:ext cx="3819525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4114800"/>
            <a:ext cx="44958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17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By turn!</a:t>
            </a:r>
            <a:endParaRPr lang="en-US" dirty="0"/>
          </a:p>
        </p:txBody>
      </p:sp>
      <p:pic>
        <p:nvPicPr>
          <p:cNvPr id="6" name="movie.wmv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646238" y="1524000"/>
            <a:ext cx="5853112" cy="4389437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667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Review question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1143000"/>
            <a:ext cx="9029700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5-Point Star 2"/>
          <p:cNvSpPr/>
          <p:nvPr/>
        </p:nvSpPr>
        <p:spPr>
          <a:xfrm>
            <a:off x="57150" y="5943600"/>
            <a:ext cx="323850" cy="228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928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5" name="Rectangle 205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white"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</p:sp>
      <p:sp>
        <p:nvSpPr>
          <p:cNvPr id="2066" name="Rectangle 72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" y="-2"/>
            <a:ext cx="5157704" cy="68580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7" name="Rectangle 7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650992" y="640080"/>
            <a:ext cx="3012948" cy="5261170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68" name="Rectangle 76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775579" y="806357"/>
            <a:ext cx="2763774" cy="492861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http://www.singplaycreate.com/wp-content/uploads/2017/06/Slide4-4-225x300.jpg">
            <a:extLst>
              <a:ext uri="{FF2B5EF4-FFF2-40B4-BE49-F238E27FC236}">
                <a16:creationId xmlns:a16="http://schemas.microsoft.com/office/drawing/2014/main" xmlns="" id="{8565735B-251F-4633-9C38-96DAB05E07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9023" y="1033433"/>
            <a:ext cx="2516886" cy="4474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2DCC9246-0C91-4E13-B526-6B0A27477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65" y="2834640"/>
            <a:ext cx="3963202" cy="1188720"/>
          </a:xfrm>
        </p:spPr>
        <p:txBody>
          <a:bodyPr vert="horz" lIns="182880" tIns="182880" rIns="182880" bIns="182880" rtlCol="0" anchor="ctr">
            <a:normAutofit fontScale="90000"/>
          </a:bodyPr>
          <a:lstStyle/>
          <a:p>
            <a:r>
              <a:rPr lang="en-US" dirty="0" smtClean="0"/>
              <a:t>Do you now understand broadcasting?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05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b="1" dirty="0" smtClean="0"/>
              <a:t>Exchange Messages</a:t>
            </a:r>
            <a:r>
              <a:rPr lang="en-US" sz="4800" dirty="0"/>
              <a:t/>
            </a:r>
            <a:br>
              <a:rPr lang="en-US" sz="4800" dirty="0"/>
            </a:b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Using Broadcasting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END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16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68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Sending Messages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Broadcast block sends a message to everyone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message is not visible on the screen unlike “say”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733674"/>
            <a:ext cx="3734186" cy="77152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6455" y="4922520"/>
            <a:ext cx="4208145" cy="716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868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Receiving Messages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Any sprite</a:t>
            </a:r>
            <a:r>
              <a:rPr lang="en-US" dirty="0" smtClean="0"/>
              <a:t> can listen for a specific message. Like “Green Flag clicked” the message arrival is an event that runs the script.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Every time the message arrives, the script will be run.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657600"/>
            <a:ext cx="4705350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0792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Great Way to Coordinate 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389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Example:</a:t>
            </a:r>
          </a:p>
          <a:p>
            <a:r>
              <a:rPr lang="en-US" dirty="0" smtClean="0"/>
              <a:t>The sprite should draw a square only when we click the button: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8" y="3048000"/>
            <a:ext cx="7781925" cy="220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0610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38912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8" y="533400"/>
            <a:ext cx="7781925" cy="220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4038600"/>
            <a:ext cx="37719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105150"/>
            <a:ext cx="4467225" cy="337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21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Click “Square”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" name="movie.wmv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646238" y="1447800"/>
            <a:ext cx="5853112" cy="4389437"/>
          </a:xfrm>
        </p:spPr>
      </p:pic>
    </p:spTree>
    <p:extLst>
      <p:ext uri="{BB962C8B-B14F-4D97-AF65-F5344CB8AC3E}">
        <p14:creationId xmlns:p14="http://schemas.microsoft.com/office/powerpoint/2010/main" val="2350511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Review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775" y="1590675"/>
            <a:ext cx="6524625" cy="473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ight Arrow 5"/>
          <p:cNvSpPr/>
          <p:nvPr/>
        </p:nvSpPr>
        <p:spPr>
          <a:xfrm>
            <a:off x="367146" y="5472546"/>
            <a:ext cx="9144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786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5" name="Rectangle 205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white"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</p:sp>
      <p:sp>
        <p:nvSpPr>
          <p:cNvPr id="2066" name="Rectangle 72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" y="-2"/>
            <a:ext cx="5157704" cy="68580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7" name="Rectangle 7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650992" y="640080"/>
            <a:ext cx="3012948" cy="5261170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68" name="Rectangle 76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775579" y="806357"/>
            <a:ext cx="2763774" cy="492861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http://www.singplaycreate.com/wp-content/uploads/2017/06/Slide4-4-225x300.jpg">
            <a:extLst>
              <a:ext uri="{FF2B5EF4-FFF2-40B4-BE49-F238E27FC236}">
                <a16:creationId xmlns:a16="http://schemas.microsoft.com/office/drawing/2014/main" xmlns="" id="{8565735B-251F-4633-9C38-96DAB05E07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9023" y="1033433"/>
            <a:ext cx="2516886" cy="4474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2DCC9246-0C91-4E13-B526-6B0A27477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65" y="2834640"/>
            <a:ext cx="3963202" cy="1188720"/>
          </a:xfrm>
        </p:spPr>
        <p:txBody>
          <a:bodyPr vert="horz" lIns="182880" tIns="182880" rIns="182880" bIns="182880" rtlCol="0" anchor="ctr">
            <a:normAutofit fontScale="90000"/>
          </a:bodyPr>
          <a:lstStyle/>
          <a:p>
            <a:r>
              <a:rPr lang="en-US" dirty="0" smtClean="0"/>
              <a:t>Are you with me so far?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203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Broadcast and Wait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Waits until all “listening” sprites have received and run their scripts completely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3723224"/>
            <a:ext cx="4488945" cy="652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2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13882</TotalTime>
  <Words>561</Words>
  <Application>Microsoft Office PowerPoint</Application>
  <PresentationFormat>On-screen Show (4:3)</PresentationFormat>
  <Paragraphs>92</Paragraphs>
  <Slides>16</Slides>
  <Notes>5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Flow</vt:lpstr>
      <vt:lpstr>Synchronization </vt:lpstr>
      <vt:lpstr>Sending Messages</vt:lpstr>
      <vt:lpstr>Receiving Messages</vt:lpstr>
      <vt:lpstr>A Great Way to Coordinate Actions</vt:lpstr>
      <vt:lpstr>PowerPoint Presentation</vt:lpstr>
      <vt:lpstr>Click “Square”</vt:lpstr>
      <vt:lpstr>Review question</vt:lpstr>
      <vt:lpstr>Are you with me so far?</vt:lpstr>
      <vt:lpstr>Broadcast and Wait</vt:lpstr>
      <vt:lpstr>Without wait</vt:lpstr>
      <vt:lpstr>All at once!</vt:lpstr>
      <vt:lpstr>With wait</vt:lpstr>
      <vt:lpstr>By turn!</vt:lpstr>
      <vt:lpstr>Review question</vt:lpstr>
      <vt:lpstr>Do you now understand broadcasting?</vt:lpstr>
      <vt:lpstr>Exchange Messages </vt:lpstr>
    </vt:vector>
  </TitlesOfParts>
  <Company>SPARK Institute of Technology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SPARK Institute of Technology Giving children the power of computers     An Introduction</dc:title>
  <dc:creator>Abhay Joshi</dc:creator>
  <cp:lastModifiedBy>abhay</cp:lastModifiedBy>
  <cp:revision>140</cp:revision>
  <dcterms:created xsi:type="dcterms:W3CDTF">2008-07-02T03:00:02Z</dcterms:created>
  <dcterms:modified xsi:type="dcterms:W3CDTF">2019-05-12T19:08:15Z</dcterms:modified>
</cp:coreProperties>
</file>