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handoutMasterIdLst>
    <p:handoutMasterId r:id="rId8"/>
  </p:handoutMasterIdLst>
  <p:sldIdLst>
    <p:sldId id="308" r:id="rId2"/>
    <p:sldId id="317" r:id="rId3"/>
    <p:sldId id="318" r:id="rId4"/>
    <p:sldId id="319" r:id="rId5"/>
    <p:sldId id="312" r:id="rId6"/>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a:srgbClr val="FFFF00"/>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78384" autoAdjust="0"/>
  </p:normalViewPr>
  <p:slideViewPr>
    <p:cSldViewPr>
      <p:cViewPr varScale="1">
        <p:scale>
          <a:sx n="41" d="100"/>
          <a:sy n="41" d="100"/>
        </p:scale>
        <p:origin x="-1531" y="-8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2940"/>
    </p:cViewPr>
  </p:sorterViewPr>
  <p:notesViewPr>
    <p:cSldViewPr>
      <p:cViewPr>
        <p:scale>
          <a:sx n="100" d="100"/>
          <a:sy n="100" d="100"/>
        </p:scale>
        <p:origin x="-72" y="3348"/>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5106" name="Rectangle 2"/>
          <p:cNvSpPr>
            <a:spLocks noGrp="1" noChangeArrowheads="1"/>
          </p:cNvSpPr>
          <p:nvPr>
            <p:ph type="hdr" sz="quarter"/>
          </p:nvPr>
        </p:nvSpPr>
        <p:spPr bwMode="auto">
          <a:xfrm>
            <a:off x="0" y="0"/>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75107" name="Rectangle 3"/>
          <p:cNvSpPr>
            <a:spLocks noGrp="1" noChangeArrowheads="1"/>
          </p:cNvSpPr>
          <p:nvPr>
            <p:ph type="dt" sz="quarter" idx="1"/>
          </p:nvPr>
        </p:nvSpPr>
        <p:spPr bwMode="auto">
          <a:xfrm>
            <a:off x="4143375" y="0"/>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75108" name="Rectangle 4"/>
          <p:cNvSpPr>
            <a:spLocks noGrp="1" noChangeArrowheads="1"/>
          </p:cNvSpPr>
          <p:nvPr>
            <p:ph type="ftr" sz="quarter" idx="2"/>
          </p:nvPr>
        </p:nvSpPr>
        <p:spPr bwMode="auto">
          <a:xfrm>
            <a:off x="0" y="9120188"/>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75109" name="Rectangle 5"/>
          <p:cNvSpPr>
            <a:spLocks noGrp="1" noChangeArrowheads="1"/>
          </p:cNvSpPr>
          <p:nvPr>
            <p:ph type="sldNum" sz="quarter" idx="3"/>
          </p:nvPr>
        </p:nvSpPr>
        <p:spPr bwMode="auto">
          <a:xfrm>
            <a:off x="4143375" y="9120188"/>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34AD3693-7B23-4809-8D12-615FB9EBBEB2}" type="slidenum">
              <a:rPr lang="en-US"/>
              <a:pPr/>
              <a:t>‹#›</a:t>
            </a:fld>
            <a:endParaRPr lang="en-US"/>
          </a:p>
        </p:txBody>
      </p:sp>
    </p:spTree>
    <p:extLst>
      <p:ext uri="{BB962C8B-B14F-4D97-AF65-F5344CB8AC3E}">
        <p14:creationId xmlns:p14="http://schemas.microsoft.com/office/powerpoint/2010/main" val="1592501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defTabSz="966788">
              <a:defRPr sz="1300"/>
            </a:lvl1pPr>
          </a:lstStyle>
          <a:p>
            <a:endParaRPr lang="en-US"/>
          </a:p>
        </p:txBody>
      </p:sp>
      <p:sp>
        <p:nvSpPr>
          <p:cNvPr id="6147" name="Rectangle 3"/>
          <p:cNvSpPr>
            <a:spLocks noGrp="1" noChangeArrowheads="1"/>
          </p:cNvSpPr>
          <p:nvPr>
            <p:ph type="dt" idx="1"/>
          </p:nvPr>
        </p:nvSpPr>
        <p:spPr bwMode="auto">
          <a:xfrm>
            <a:off x="4143375" y="0"/>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algn="r" defTabSz="966788">
              <a:defRPr sz="1300"/>
            </a:lvl1pPr>
          </a:lstStyle>
          <a:p>
            <a:endParaRPr lang="en-US"/>
          </a:p>
        </p:txBody>
      </p:sp>
      <p:sp>
        <p:nvSpPr>
          <p:cNvPr id="6148"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149" name="Rectangle 5"/>
          <p:cNvSpPr>
            <a:spLocks noGrp="1" noChangeArrowheads="1"/>
          </p:cNvSpPr>
          <p:nvPr>
            <p:ph type="body" sz="quarter" idx="3"/>
          </p:nvPr>
        </p:nvSpPr>
        <p:spPr bwMode="auto">
          <a:xfrm>
            <a:off x="731838" y="4560888"/>
            <a:ext cx="5851525" cy="431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150" name="Rectangle 6"/>
          <p:cNvSpPr>
            <a:spLocks noGrp="1" noChangeArrowheads="1"/>
          </p:cNvSpPr>
          <p:nvPr>
            <p:ph type="ftr" sz="quarter" idx="4"/>
          </p:nvPr>
        </p:nvSpPr>
        <p:spPr bwMode="auto">
          <a:xfrm>
            <a:off x="0" y="9120188"/>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defTabSz="966788">
              <a:defRPr sz="1300"/>
            </a:lvl1pPr>
          </a:lstStyle>
          <a:p>
            <a:endParaRPr lang="en-US"/>
          </a:p>
        </p:txBody>
      </p:sp>
      <p:sp>
        <p:nvSpPr>
          <p:cNvPr id="6151" name="Rectangle 7"/>
          <p:cNvSpPr>
            <a:spLocks noGrp="1" noChangeArrowheads="1"/>
          </p:cNvSpPr>
          <p:nvPr>
            <p:ph type="sldNum" sz="quarter" idx="5"/>
          </p:nvPr>
        </p:nvSpPr>
        <p:spPr bwMode="auto">
          <a:xfrm>
            <a:off x="4143375" y="9120188"/>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algn="r" defTabSz="966788">
              <a:defRPr sz="1300"/>
            </a:lvl1pPr>
          </a:lstStyle>
          <a:p>
            <a:fld id="{D12D4D6E-6B99-4842-8CB1-32C9653E3C86}" type="slidenum">
              <a:rPr lang="en-US"/>
              <a:pPr/>
              <a:t>‹#›</a:t>
            </a:fld>
            <a:endParaRPr lang="en-US"/>
          </a:p>
        </p:txBody>
      </p:sp>
    </p:spTree>
    <p:extLst>
      <p:ext uri="{BB962C8B-B14F-4D97-AF65-F5344CB8AC3E}">
        <p14:creationId xmlns:p14="http://schemas.microsoft.com/office/powerpoint/2010/main" val="380649219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417B0802-69FC-4D5F-9EF1-7C1F95C6A6BA}" type="slidenum">
              <a:rPr lang="en-US"/>
              <a:pPr/>
              <a:t>1</a:t>
            </a:fld>
            <a:endParaRPr lang="en-US"/>
          </a:p>
        </p:txBody>
      </p:sp>
      <p:sp>
        <p:nvSpPr>
          <p:cNvPr id="276482" name="Rectangle 2"/>
          <p:cNvSpPr>
            <a:spLocks noGrp="1" noRot="1" noChangeAspect="1" noChangeArrowheads="1" noTextEdit="1"/>
          </p:cNvSpPr>
          <p:nvPr>
            <p:ph type="sldImg"/>
          </p:nvPr>
        </p:nvSpPr>
        <p:spPr>
          <a:ln/>
        </p:spPr>
      </p:sp>
      <p:sp>
        <p:nvSpPr>
          <p:cNvPr id="276483" name="Rectangle 3"/>
          <p:cNvSpPr>
            <a:spLocks noGrp="1" noChangeArrowheads="1"/>
          </p:cNvSpPr>
          <p:nvPr>
            <p:ph type="body" idx="1"/>
          </p:nvPr>
        </p:nvSpPr>
        <p:spPr/>
        <p:txBody>
          <a:bodyPr/>
          <a:lstStyle/>
          <a:p>
            <a:pPr marL="228600" indent="-228600"/>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417B0802-69FC-4D5F-9EF1-7C1F95C6A6BA}" type="slidenum">
              <a:rPr lang="en-US"/>
              <a:pPr/>
              <a:t>5</a:t>
            </a:fld>
            <a:endParaRPr lang="en-US"/>
          </a:p>
        </p:txBody>
      </p:sp>
      <p:sp>
        <p:nvSpPr>
          <p:cNvPr id="276482" name="Rectangle 2"/>
          <p:cNvSpPr>
            <a:spLocks noGrp="1" noRot="1" noChangeAspect="1" noChangeArrowheads="1" noTextEdit="1"/>
          </p:cNvSpPr>
          <p:nvPr>
            <p:ph type="sldImg"/>
          </p:nvPr>
        </p:nvSpPr>
        <p:spPr>
          <a:ln/>
        </p:spPr>
      </p:sp>
      <p:sp>
        <p:nvSpPr>
          <p:cNvPr id="276483" name="Rectangle 3"/>
          <p:cNvSpPr>
            <a:spLocks noGrp="1" noChangeArrowheads="1"/>
          </p:cNvSpPr>
          <p:nvPr>
            <p:ph type="body" idx="1"/>
          </p:nvPr>
        </p:nvSpPr>
        <p:spPr/>
        <p:txBody>
          <a:bodyPr/>
          <a:lstStyle/>
          <a:p>
            <a:pPr marL="228600" indent="-228600"/>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endParaRPr lang="en-US"/>
          </a:p>
        </p:txBody>
      </p:sp>
      <p:sp>
        <p:nvSpPr>
          <p:cNvPr id="19" name="Footer Placeholder 18"/>
          <p:cNvSpPr>
            <a:spLocks noGrp="1"/>
          </p:cNvSpPr>
          <p:nvPr>
            <p:ph type="ftr" sz="quarter" idx="11"/>
          </p:nvPr>
        </p:nvSpPr>
        <p:spPr/>
        <p:txBody>
          <a:bodyPr/>
          <a:lstStyle/>
          <a:p>
            <a:r>
              <a:rPr lang="en-US" smtClean="0"/>
              <a:t>Author: Abhay B. Joshi (abjoshi@yahoo.com)</a:t>
            </a:r>
            <a:endParaRPr lang="en-US"/>
          </a:p>
        </p:txBody>
      </p:sp>
      <p:sp>
        <p:nvSpPr>
          <p:cNvPr id="27" name="Slide Number Placeholder 26"/>
          <p:cNvSpPr>
            <a:spLocks noGrp="1"/>
          </p:cNvSpPr>
          <p:nvPr>
            <p:ph type="sldNum" sz="quarter" idx="12"/>
          </p:nvPr>
        </p:nvSpPr>
        <p:spPr/>
        <p:txBody>
          <a:bodyPr/>
          <a:lstStyle/>
          <a:p>
            <a:fld id="{FD08BF9A-BA03-4327-A908-B4D61AFD16B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Author: Abhay B. Joshi (abjoshi@yahoo.com)</a:t>
            </a:r>
            <a:endParaRPr lang="en-US"/>
          </a:p>
        </p:txBody>
      </p:sp>
      <p:sp>
        <p:nvSpPr>
          <p:cNvPr id="6" name="Slide Number Placeholder 5"/>
          <p:cNvSpPr>
            <a:spLocks noGrp="1"/>
          </p:cNvSpPr>
          <p:nvPr>
            <p:ph type="sldNum" sz="quarter" idx="12"/>
          </p:nvPr>
        </p:nvSpPr>
        <p:spPr/>
        <p:txBody>
          <a:bodyPr/>
          <a:lstStyle/>
          <a:p>
            <a:fld id="{DCB2213D-3F16-4788-97EB-230F6E34F3C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Author: Abhay B. Joshi (abjoshi@yahoo.com)</a:t>
            </a:r>
            <a:endParaRPr lang="en-US"/>
          </a:p>
        </p:txBody>
      </p:sp>
      <p:sp>
        <p:nvSpPr>
          <p:cNvPr id="6" name="Slide Number Placeholder 5"/>
          <p:cNvSpPr>
            <a:spLocks noGrp="1"/>
          </p:cNvSpPr>
          <p:nvPr>
            <p:ph type="sldNum" sz="quarter" idx="12"/>
          </p:nvPr>
        </p:nvSpPr>
        <p:spPr/>
        <p:txBody>
          <a:bodyPr/>
          <a:lstStyle/>
          <a:p>
            <a:fld id="{F1688DF5-5A20-4250-ACAB-A8929884876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Author: Abhay B. Joshi (abjoshi@yahoo.com)</a:t>
            </a:r>
            <a:endParaRPr lang="en-US"/>
          </a:p>
        </p:txBody>
      </p:sp>
      <p:sp>
        <p:nvSpPr>
          <p:cNvPr id="6" name="Slide Number Placeholder 5"/>
          <p:cNvSpPr>
            <a:spLocks noGrp="1"/>
          </p:cNvSpPr>
          <p:nvPr>
            <p:ph type="sldNum" sz="quarter" idx="12"/>
          </p:nvPr>
        </p:nvSpPr>
        <p:spPr/>
        <p:txBody>
          <a:bodyPr/>
          <a:lstStyle/>
          <a:p>
            <a:fld id="{0D89B841-E764-4EB3-A95A-FB84C32EAAA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Author: Abhay B. Joshi (abjoshi@yahoo.com)</a:t>
            </a:r>
            <a:endParaRPr lang="en-US"/>
          </a:p>
        </p:txBody>
      </p:sp>
      <p:sp>
        <p:nvSpPr>
          <p:cNvPr id="6" name="Slide Number Placeholder 5"/>
          <p:cNvSpPr>
            <a:spLocks noGrp="1"/>
          </p:cNvSpPr>
          <p:nvPr>
            <p:ph type="sldNum" sz="quarter" idx="12"/>
          </p:nvPr>
        </p:nvSpPr>
        <p:spPr/>
        <p:txBody>
          <a:bodyPr/>
          <a:lstStyle/>
          <a:p>
            <a:fld id="{8CA5A90A-9121-4253-9D8E-C4BC008D83D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Author: Abhay B. Joshi (abjoshi@yahoo.com)</a:t>
            </a:r>
            <a:endParaRPr lang="en-US"/>
          </a:p>
        </p:txBody>
      </p:sp>
      <p:sp>
        <p:nvSpPr>
          <p:cNvPr id="7" name="Slide Number Placeholder 6"/>
          <p:cNvSpPr>
            <a:spLocks noGrp="1"/>
          </p:cNvSpPr>
          <p:nvPr>
            <p:ph type="sldNum" sz="quarter" idx="12"/>
          </p:nvPr>
        </p:nvSpPr>
        <p:spPr/>
        <p:txBody>
          <a:bodyPr/>
          <a:lstStyle/>
          <a:p>
            <a:fld id="{CC61FF79-9598-47FF-8359-7BAD9C8A3AE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r>
              <a:rPr lang="en-US" smtClean="0"/>
              <a:t>Author: Abhay B. Joshi (abjoshi@yahoo.com)</a:t>
            </a:r>
            <a:endParaRPr lang="en-US"/>
          </a:p>
        </p:txBody>
      </p:sp>
      <p:sp>
        <p:nvSpPr>
          <p:cNvPr id="9" name="Slide Number Placeholder 8"/>
          <p:cNvSpPr>
            <a:spLocks noGrp="1"/>
          </p:cNvSpPr>
          <p:nvPr>
            <p:ph type="sldNum" sz="quarter" idx="12"/>
          </p:nvPr>
        </p:nvSpPr>
        <p:spPr/>
        <p:txBody>
          <a:bodyPr/>
          <a:lstStyle/>
          <a:p>
            <a:fld id="{CD13001D-D6E5-42C2-8109-FF6F7D737B7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Author: Abhay B. Joshi (abjoshi@yahoo.com)</a:t>
            </a:r>
            <a:endParaRPr lang="en-US"/>
          </a:p>
        </p:txBody>
      </p:sp>
      <p:sp>
        <p:nvSpPr>
          <p:cNvPr id="5" name="Slide Number Placeholder 4"/>
          <p:cNvSpPr>
            <a:spLocks noGrp="1"/>
          </p:cNvSpPr>
          <p:nvPr>
            <p:ph type="sldNum" sz="quarter" idx="12"/>
          </p:nvPr>
        </p:nvSpPr>
        <p:spPr/>
        <p:txBody>
          <a:bodyPr/>
          <a:lstStyle/>
          <a:p>
            <a:fld id="{FC157237-5C4F-4B9B-8897-AE890CDD523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r>
              <a:rPr lang="en-US" smtClean="0"/>
              <a:t>Author: Abhay B. Joshi (abjoshi@yahoo.com)</a:t>
            </a:r>
            <a:endParaRPr lang="en-US"/>
          </a:p>
        </p:txBody>
      </p:sp>
      <p:sp>
        <p:nvSpPr>
          <p:cNvPr id="4" name="Slide Number Placeholder 3"/>
          <p:cNvSpPr>
            <a:spLocks noGrp="1"/>
          </p:cNvSpPr>
          <p:nvPr>
            <p:ph type="sldNum" sz="quarter" idx="12"/>
          </p:nvPr>
        </p:nvSpPr>
        <p:spPr/>
        <p:txBody>
          <a:bodyPr/>
          <a:lstStyle/>
          <a:p>
            <a:fld id="{E9FBBBA5-FB9A-44ED-99EE-5034125B982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Author: Abhay B. Joshi (abjoshi@yahoo.com)</a:t>
            </a:r>
            <a:endParaRPr lang="en-US"/>
          </a:p>
        </p:txBody>
      </p:sp>
      <p:sp>
        <p:nvSpPr>
          <p:cNvPr id="7" name="Slide Number Placeholder 6"/>
          <p:cNvSpPr>
            <a:spLocks noGrp="1"/>
          </p:cNvSpPr>
          <p:nvPr>
            <p:ph type="sldNum" sz="quarter" idx="12"/>
          </p:nvPr>
        </p:nvSpPr>
        <p:spPr/>
        <p:txBody>
          <a:bodyPr/>
          <a:lstStyle/>
          <a:p>
            <a:fld id="{42D08A53-5221-430D-BCD2-37EB799801C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Author: Abhay B. Joshi (abjoshi@yahoo.com)</a:t>
            </a:r>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C25AB75-F87D-4AB5-8229-E0D210D4694E}"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en-US" smtClean="0"/>
              <a:t>Author: Abhay B. Joshi (abjoshi@yahoo.com)</a:t>
            </a: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924D879-7177-495F-A872-B1A8E5CAC464}"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8" name="Rectangle 2"/>
          <p:cNvSpPr>
            <a:spLocks noGrp="1" noChangeArrowheads="1"/>
          </p:cNvSpPr>
          <p:nvPr>
            <p:ph type="ctrTitle"/>
          </p:nvPr>
        </p:nvSpPr>
        <p:spPr/>
        <p:txBody>
          <a:bodyPr>
            <a:normAutofit/>
          </a:bodyPr>
          <a:lstStyle/>
          <a:p>
            <a:r>
              <a:rPr lang="en-US" sz="4800" dirty="0" smtClean="0"/>
              <a:t>Distinguishing clones from each other</a:t>
            </a:r>
            <a:r>
              <a:rPr lang="en-US" sz="4800" dirty="0"/>
              <a:t/>
            </a:r>
            <a:br>
              <a:rPr lang="en-US" sz="4800" dirty="0"/>
            </a:br>
            <a:endParaRPr lang="en-US" sz="2400" dirty="0">
              <a:solidFill>
                <a:schemeClr val="bg1"/>
              </a:solidFill>
            </a:endParaRPr>
          </a:p>
        </p:txBody>
      </p:sp>
      <p:sp>
        <p:nvSpPr>
          <p:cNvPr id="275459" name="Rectangle 3"/>
          <p:cNvSpPr>
            <a:spLocks noGrp="1" noChangeArrowheads="1"/>
          </p:cNvSpPr>
          <p:nvPr>
            <p:ph type="subTitle" idx="1"/>
          </p:nvPr>
        </p:nvSpPr>
        <p:spPr/>
        <p:txBody>
          <a:bodyPr/>
          <a:lstStyle/>
          <a:p>
            <a:r>
              <a:rPr lang="en-US" sz="2800" dirty="0" smtClean="0"/>
              <a:t>Clones</a:t>
            </a:r>
            <a:endParaRPr lang="en-US" dirty="0"/>
          </a:p>
        </p:txBody>
      </p:sp>
      <p:sp>
        <p:nvSpPr>
          <p:cNvPr id="4" name="Slide Number Placeholder 5"/>
          <p:cNvSpPr>
            <a:spLocks noGrp="1"/>
          </p:cNvSpPr>
          <p:nvPr>
            <p:ph type="sldNum" sz="quarter" idx="12"/>
          </p:nvPr>
        </p:nvSpPr>
        <p:spPr/>
        <p:txBody>
          <a:bodyPr/>
          <a:lstStyle/>
          <a:p>
            <a:fld id="{5A5C55F2-5032-4F1A-B3E1-9945A2BA6416}" type="slidenum">
              <a:rPr lang="en-US"/>
              <a:pPr/>
              <a:t>1</a:t>
            </a:fld>
            <a:endParaRPr lang="en-US"/>
          </a:p>
        </p:txBody>
      </p:sp>
      <p:sp>
        <p:nvSpPr>
          <p:cNvPr id="2" name="Footer Placeholder 1"/>
          <p:cNvSpPr>
            <a:spLocks noGrp="1"/>
          </p:cNvSpPr>
          <p:nvPr>
            <p:ph type="ftr" sz="quarter" idx="11"/>
          </p:nvPr>
        </p:nvSpPr>
        <p:spPr/>
        <p:txBody>
          <a:bodyPr/>
          <a:lstStyle/>
          <a:p>
            <a:r>
              <a:rPr lang="en-US" smtClean="0"/>
              <a:t>Author: Abhay B. Joshi (abjoshi@yahoo.com)</a:t>
            </a: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a:bodyPr>
          <a:lstStyle/>
          <a:p>
            <a:r>
              <a:rPr lang="en-US" b="1" dirty="0" smtClean="0"/>
              <a:t>Private data of clones</a:t>
            </a:r>
            <a:endParaRPr lang="en-US" b="1" dirty="0"/>
          </a:p>
        </p:txBody>
      </p:sp>
      <p:sp>
        <p:nvSpPr>
          <p:cNvPr id="3" name="Content Placeholder 2"/>
          <p:cNvSpPr>
            <a:spLocks noGrp="1"/>
          </p:cNvSpPr>
          <p:nvPr>
            <p:ph idx="1"/>
          </p:nvPr>
        </p:nvSpPr>
        <p:spPr/>
        <p:txBody>
          <a:bodyPr>
            <a:normAutofit/>
          </a:bodyPr>
          <a:lstStyle/>
          <a:p>
            <a:r>
              <a:rPr lang="en-US" sz="3200" dirty="0" smtClean="0"/>
              <a:t>Each </a:t>
            </a:r>
            <a:r>
              <a:rPr lang="en-US" sz="3200" dirty="0"/>
              <a:t>clone </a:t>
            </a:r>
            <a:r>
              <a:rPr lang="en-US" sz="3200" dirty="0" smtClean="0"/>
              <a:t>gets its own copy of every private variable.</a:t>
            </a:r>
          </a:p>
          <a:p>
            <a:endParaRPr lang="en-US" sz="3200" dirty="0" smtClean="0"/>
          </a:p>
          <a:p>
            <a:r>
              <a:rPr lang="en-US" sz="3200" dirty="0" smtClean="0"/>
              <a:t>Each clone also has </a:t>
            </a:r>
            <a:r>
              <a:rPr lang="en-US" sz="3200" dirty="0"/>
              <a:t>its own copy of </a:t>
            </a:r>
            <a:r>
              <a:rPr lang="en-US" sz="3200" dirty="0" smtClean="0"/>
              <a:t>built-in properties such as, the x-position </a:t>
            </a:r>
            <a:r>
              <a:rPr lang="en-US" sz="3200"/>
              <a:t>and </a:t>
            </a:r>
            <a:r>
              <a:rPr lang="en-US" sz="3200" smtClean="0"/>
              <a:t>y-position </a:t>
            </a:r>
            <a:r>
              <a:rPr lang="en-US" sz="3200" dirty="0"/>
              <a:t>variables. </a:t>
            </a:r>
          </a:p>
        </p:txBody>
      </p:sp>
      <p:sp>
        <p:nvSpPr>
          <p:cNvPr id="4" name="Footer Placeholder 3"/>
          <p:cNvSpPr>
            <a:spLocks noGrp="1"/>
          </p:cNvSpPr>
          <p:nvPr>
            <p:ph type="ftr" sz="quarter" idx="11"/>
          </p:nvPr>
        </p:nvSpPr>
        <p:spPr/>
        <p:txBody>
          <a:bodyPr/>
          <a:lstStyle/>
          <a:p>
            <a:r>
              <a:rPr lang="en-US" smtClean="0"/>
              <a:t>Author: Abhay B. Joshi (abjoshi@yahoo.com)</a:t>
            </a:r>
            <a:endParaRPr lang="en-US"/>
          </a:p>
        </p:txBody>
      </p:sp>
      <p:sp>
        <p:nvSpPr>
          <p:cNvPr id="5" name="Slide Number Placeholder 4"/>
          <p:cNvSpPr>
            <a:spLocks noGrp="1"/>
          </p:cNvSpPr>
          <p:nvPr>
            <p:ph type="sldNum" sz="quarter" idx="12"/>
          </p:nvPr>
        </p:nvSpPr>
        <p:spPr/>
        <p:txBody>
          <a:bodyPr/>
          <a:lstStyle/>
          <a:p>
            <a:fld id="{0D89B841-E764-4EB3-A95A-FB84C32EAAA3}" type="slidenum">
              <a:rPr lang="en-US" smtClean="0"/>
              <a:pPr/>
              <a:t>2</a:t>
            </a:fld>
            <a:endParaRPr lang="en-US"/>
          </a:p>
        </p:txBody>
      </p:sp>
    </p:spTree>
    <p:extLst>
      <p:ext uri="{BB962C8B-B14F-4D97-AF65-F5344CB8AC3E}">
        <p14:creationId xmlns:p14="http://schemas.microsoft.com/office/powerpoint/2010/main" val="18628454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b="1" dirty="0" smtClean="0"/>
              <a:t>Clone identity</a:t>
            </a:r>
            <a:endParaRPr lang="en-US" b="1" dirty="0"/>
          </a:p>
        </p:txBody>
      </p:sp>
      <p:sp>
        <p:nvSpPr>
          <p:cNvPr id="3" name="Content Placeholder 2"/>
          <p:cNvSpPr>
            <a:spLocks noGrp="1"/>
          </p:cNvSpPr>
          <p:nvPr>
            <p:ph idx="1"/>
          </p:nvPr>
        </p:nvSpPr>
        <p:spPr/>
        <p:txBody>
          <a:bodyPr/>
          <a:lstStyle/>
          <a:p>
            <a:r>
              <a:rPr lang="en-US" dirty="0" smtClean="0"/>
              <a:t>If the parent has a private variable  say called “id”, each clone will get its own copy of “id”.</a:t>
            </a:r>
          </a:p>
          <a:p>
            <a:endParaRPr lang="en-US" dirty="0" smtClean="0"/>
          </a:p>
          <a:p>
            <a:r>
              <a:rPr lang="en-US" dirty="0" smtClean="0"/>
              <a:t>Such a private variable can distinguish one clone from others.</a:t>
            </a:r>
          </a:p>
          <a:p>
            <a:endParaRPr lang="en-US" dirty="0" smtClean="0"/>
          </a:p>
          <a:p>
            <a:r>
              <a:rPr lang="en-US" dirty="0" smtClean="0"/>
              <a:t>For example, the parent can initially set id to 1, and then increment its value before creating each clone, thus giving an id of 1, 2, 3, 4, etc. to each clone.</a:t>
            </a:r>
            <a:endParaRPr lang="en-US" dirty="0"/>
          </a:p>
        </p:txBody>
      </p:sp>
      <p:sp>
        <p:nvSpPr>
          <p:cNvPr id="4" name="Footer Placeholder 3"/>
          <p:cNvSpPr>
            <a:spLocks noGrp="1"/>
          </p:cNvSpPr>
          <p:nvPr>
            <p:ph type="ftr" sz="quarter" idx="11"/>
          </p:nvPr>
        </p:nvSpPr>
        <p:spPr/>
        <p:txBody>
          <a:bodyPr/>
          <a:lstStyle/>
          <a:p>
            <a:r>
              <a:rPr lang="en-US" smtClean="0"/>
              <a:t>Author: Abhay B. Joshi (abjoshi@yahoo.com)</a:t>
            </a:r>
            <a:endParaRPr lang="en-US"/>
          </a:p>
        </p:txBody>
      </p:sp>
      <p:sp>
        <p:nvSpPr>
          <p:cNvPr id="5" name="Slide Number Placeholder 4"/>
          <p:cNvSpPr>
            <a:spLocks noGrp="1"/>
          </p:cNvSpPr>
          <p:nvPr>
            <p:ph type="sldNum" sz="quarter" idx="12"/>
          </p:nvPr>
        </p:nvSpPr>
        <p:spPr/>
        <p:txBody>
          <a:bodyPr/>
          <a:lstStyle/>
          <a:p>
            <a:fld id="{0D89B841-E764-4EB3-A95A-FB84C32EAAA3}" type="slidenum">
              <a:rPr lang="en-US" smtClean="0"/>
              <a:pPr/>
              <a:t>3</a:t>
            </a:fld>
            <a:endParaRPr lang="en-US"/>
          </a:p>
        </p:txBody>
      </p:sp>
    </p:spTree>
    <p:extLst>
      <p:ext uri="{BB962C8B-B14F-4D97-AF65-F5344CB8AC3E}">
        <p14:creationId xmlns:p14="http://schemas.microsoft.com/office/powerpoint/2010/main" val="34367962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b="1" dirty="0" smtClean="0"/>
              <a:t>Clone identity</a:t>
            </a:r>
            <a:endParaRPr lang="en-US" b="1" dirty="0"/>
          </a:p>
        </p:txBody>
      </p:sp>
      <p:sp>
        <p:nvSpPr>
          <p:cNvPr id="3" name="Content Placeholder 2"/>
          <p:cNvSpPr>
            <a:spLocks noGrp="1"/>
          </p:cNvSpPr>
          <p:nvPr>
            <p:ph idx="1"/>
          </p:nvPr>
        </p:nvSpPr>
        <p:spPr/>
        <p:txBody>
          <a:bodyPr/>
          <a:lstStyle/>
          <a:p>
            <a:r>
              <a:rPr lang="en-US" dirty="0" smtClean="0"/>
              <a:t>Each clone then would refer to its “id” to know its identity.</a:t>
            </a:r>
          </a:p>
          <a:p>
            <a:endParaRPr lang="en-US" dirty="0"/>
          </a:p>
          <a:p>
            <a:r>
              <a:rPr lang="en-US" dirty="0" smtClean="0"/>
              <a:t>In the following example, a broadcast message is meant for a specific clone.</a:t>
            </a:r>
            <a:endParaRPr lang="en-US" dirty="0"/>
          </a:p>
        </p:txBody>
      </p:sp>
      <p:sp>
        <p:nvSpPr>
          <p:cNvPr id="4" name="Footer Placeholder 3"/>
          <p:cNvSpPr>
            <a:spLocks noGrp="1"/>
          </p:cNvSpPr>
          <p:nvPr>
            <p:ph type="ftr" sz="quarter" idx="11"/>
          </p:nvPr>
        </p:nvSpPr>
        <p:spPr/>
        <p:txBody>
          <a:bodyPr/>
          <a:lstStyle/>
          <a:p>
            <a:r>
              <a:rPr lang="en-US" smtClean="0"/>
              <a:t>Author: Abhay B. Joshi (abjoshi@yahoo.com)</a:t>
            </a:r>
            <a:endParaRPr lang="en-US"/>
          </a:p>
        </p:txBody>
      </p:sp>
      <p:sp>
        <p:nvSpPr>
          <p:cNvPr id="5" name="Slide Number Placeholder 4"/>
          <p:cNvSpPr>
            <a:spLocks noGrp="1"/>
          </p:cNvSpPr>
          <p:nvPr>
            <p:ph type="sldNum" sz="quarter" idx="12"/>
          </p:nvPr>
        </p:nvSpPr>
        <p:spPr/>
        <p:txBody>
          <a:bodyPr/>
          <a:lstStyle/>
          <a:p>
            <a:fld id="{0D89B841-E764-4EB3-A95A-FB84C32EAAA3}" type="slidenum">
              <a:rPr lang="en-US" smtClean="0"/>
              <a:pPr/>
              <a:t>4</a:t>
            </a:fld>
            <a:endParaRPr lang="en-U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62200" y="4312920"/>
            <a:ext cx="4738897" cy="1859280"/>
          </a:xfrm>
          <a:prstGeom prst="rect">
            <a:avLst/>
          </a:prstGeom>
        </p:spPr>
      </p:pic>
    </p:spTree>
    <p:extLst>
      <p:ext uri="{BB962C8B-B14F-4D97-AF65-F5344CB8AC3E}">
        <p14:creationId xmlns:p14="http://schemas.microsoft.com/office/powerpoint/2010/main" val="4740217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8" name="Rectangle 2"/>
          <p:cNvSpPr>
            <a:spLocks noGrp="1" noChangeArrowheads="1"/>
          </p:cNvSpPr>
          <p:nvPr>
            <p:ph type="ctrTitle"/>
          </p:nvPr>
        </p:nvSpPr>
        <p:spPr/>
        <p:txBody>
          <a:bodyPr/>
          <a:lstStyle/>
          <a:p>
            <a:r>
              <a:rPr lang="en-US" sz="4800" dirty="0"/>
              <a:t>Distinguishing clones from each other</a:t>
            </a:r>
            <a:br>
              <a:rPr lang="en-US" sz="4800" dirty="0"/>
            </a:br>
            <a:endParaRPr lang="en-US" sz="2400" dirty="0">
              <a:solidFill>
                <a:schemeClr val="bg1"/>
              </a:solidFill>
            </a:endParaRPr>
          </a:p>
        </p:txBody>
      </p:sp>
      <p:sp>
        <p:nvSpPr>
          <p:cNvPr id="275459" name="Rectangle 3"/>
          <p:cNvSpPr>
            <a:spLocks noGrp="1" noChangeArrowheads="1"/>
          </p:cNvSpPr>
          <p:nvPr>
            <p:ph type="subTitle" idx="1"/>
          </p:nvPr>
        </p:nvSpPr>
        <p:spPr/>
        <p:txBody>
          <a:bodyPr/>
          <a:lstStyle/>
          <a:p>
            <a:r>
              <a:rPr lang="en-US" dirty="0" smtClean="0"/>
              <a:t>Clones</a:t>
            </a:r>
          </a:p>
          <a:p>
            <a:endParaRPr lang="en-US" dirty="0"/>
          </a:p>
          <a:p>
            <a:r>
              <a:rPr lang="en-US" dirty="0" smtClean="0">
                <a:solidFill>
                  <a:srgbClr val="FF0000"/>
                </a:solidFill>
              </a:rPr>
              <a:t>END</a:t>
            </a:r>
            <a:endParaRPr lang="en-US" dirty="0">
              <a:solidFill>
                <a:srgbClr val="FF0000"/>
              </a:solidFill>
            </a:endParaRPr>
          </a:p>
        </p:txBody>
      </p:sp>
      <p:sp>
        <p:nvSpPr>
          <p:cNvPr id="4" name="Slide Number Placeholder 5"/>
          <p:cNvSpPr>
            <a:spLocks noGrp="1"/>
          </p:cNvSpPr>
          <p:nvPr>
            <p:ph type="sldNum" sz="quarter" idx="12"/>
          </p:nvPr>
        </p:nvSpPr>
        <p:spPr/>
        <p:txBody>
          <a:bodyPr/>
          <a:lstStyle/>
          <a:p>
            <a:fld id="{5A5C55F2-5032-4F1A-B3E1-9945A2BA6416}" type="slidenum">
              <a:rPr lang="en-US"/>
              <a:pPr/>
              <a:t>5</a:t>
            </a:fld>
            <a:endParaRPr lang="en-US"/>
          </a:p>
        </p:txBody>
      </p:sp>
      <p:sp>
        <p:nvSpPr>
          <p:cNvPr id="2" name="Footer Placeholder 1"/>
          <p:cNvSpPr>
            <a:spLocks noGrp="1"/>
          </p:cNvSpPr>
          <p:nvPr>
            <p:ph type="ftr" sz="quarter" idx="11"/>
          </p:nvPr>
        </p:nvSpPr>
        <p:spPr/>
        <p:txBody>
          <a:bodyPr/>
          <a:lstStyle/>
          <a:p>
            <a:r>
              <a:rPr lang="en-US" smtClean="0"/>
              <a:t>Author: Abhay B. Joshi (abjoshi@yahoo.com)</a:t>
            </a:r>
            <a:endParaRPr lang="en-US"/>
          </a:p>
        </p:txBody>
      </p:sp>
    </p:spTree>
    <p:extLst>
      <p:ext uri="{BB962C8B-B14F-4D97-AF65-F5344CB8AC3E}">
        <p14:creationId xmlns:p14="http://schemas.microsoft.com/office/powerpoint/2010/main" val="283812574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16189</TotalTime>
  <Words>208</Words>
  <Application>Microsoft Office PowerPoint</Application>
  <PresentationFormat>On-screen Show (4:3)</PresentationFormat>
  <Paragraphs>32</Paragraphs>
  <Slides>5</Slides>
  <Notes>2</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Flow</vt:lpstr>
      <vt:lpstr>Distinguishing clones from each other </vt:lpstr>
      <vt:lpstr>Private data of clones</vt:lpstr>
      <vt:lpstr>Clone identity</vt:lpstr>
      <vt:lpstr>Clone identity</vt:lpstr>
      <vt:lpstr>Distinguishing clones from each other </vt:lpstr>
    </vt:vector>
  </TitlesOfParts>
  <Company>SPARK Institute of Technology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Variables</dc:title>
  <dc:creator>Abhay Joshi</dc:creator>
  <cp:lastModifiedBy>abhay</cp:lastModifiedBy>
  <cp:revision>160</cp:revision>
  <dcterms:created xsi:type="dcterms:W3CDTF">2008-07-02T03:00:02Z</dcterms:created>
  <dcterms:modified xsi:type="dcterms:W3CDTF">2019-05-21T18:24:06Z</dcterms:modified>
</cp:coreProperties>
</file>