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8" r:id="rId2"/>
    <p:sldId id="295" r:id="rId3"/>
    <p:sldId id="313" r:id="rId4"/>
    <p:sldId id="315" r:id="rId5"/>
    <p:sldId id="314" r:id="rId6"/>
    <p:sldId id="316" r:id="rId7"/>
    <p:sldId id="312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8384" autoAdjust="0"/>
  </p:normalViewPr>
  <p:slideViewPr>
    <p:cSldViewPr>
      <p:cViewPr varScale="1">
        <p:scale>
          <a:sx n="41" d="100"/>
          <a:sy n="41" d="100"/>
        </p:scale>
        <p:origin x="-1531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8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7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Multiple </a:t>
            </a:r>
            <a:r>
              <a:rPr lang="en-US" sz="4800" dirty="0" smtClean="0"/>
              <a:t>Copies of </a:t>
            </a:r>
            <a:r>
              <a:rPr lang="en-US" sz="4800" dirty="0"/>
              <a:t>a Single </a:t>
            </a:r>
            <a:r>
              <a:rPr lang="en-US" sz="4800" dirty="0" smtClean="0"/>
              <a:t>Sprite</a:t>
            </a:r>
            <a:r>
              <a:rPr lang="en-US" sz="4800" dirty="0"/>
              <a:t/>
            </a:r>
            <a:br>
              <a:rPr lang="en-US" sz="4800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Clones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Object oriented programming</a:t>
            </a:r>
            <a:endParaRPr lang="en-US" b="1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609600" indent="-609600"/>
            <a:r>
              <a:rPr lang="en-US" sz="2800" b="1" dirty="0" smtClean="0"/>
              <a:t>Objects</a:t>
            </a:r>
            <a:r>
              <a:rPr lang="en-US" sz="2800" dirty="0" smtClean="0"/>
              <a:t> and </a:t>
            </a:r>
            <a:r>
              <a:rPr lang="en-US" sz="2800" b="1" dirty="0" smtClean="0"/>
              <a:t>events</a:t>
            </a:r>
          </a:p>
          <a:p>
            <a:pPr marL="609600" indent="-609600"/>
            <a:endParaRPr lang="en-US" sz="2800" dirty="0"/>
          </a:p>
          <a:p>
            <a:pPr marL="609600" indent="-609600"/>
            <a:r>
              <a:rPr lang="en-US" sz="2800" b="1" dirty="0" smtClean="0"/>
              <a:t>Objects</a:t>
            </a:r>
            <a:r>
              <a:rPr lang="en-US" sz="2800" dirty="0" smtClean="0"/>
              <a:t> react to </a:t>
            </a:r>
            <a:r>
              <a:rPr lang="en-US" sz="2800" b="1" dirty="0" smtClean="0"/>
              <a:t>events</a:t>
            </a:r>
            <a:r>
              <a:rPr lang="en-US" sz="2800" dirty="0" smtClean="0"/>
              <a:t> through </a:t>
            </a:r>
            <a:r>
              <a:rPr lang="en-US" sz="2800" b="1" dirty="0" smtClean="0"/>
              <a:t>methods</a:t>
            </a:r>
          </a:p>
          <a:p>
            <a:pPr marL="609600" indent="-609600"/>
            <a:endParaRPr lang="en-US" sz="2800" dirty="0" smtClean="0"/>
          </a:p>
          <a:p>
            <a:pPr marL="609600" indent="-609600"/>
            <a:r>
              <a:rPr lang="en-US" sz="2800" b="1" dirty="0" smtClean="0"/>
              <a:t>Sprites</a:t>
            </a:r>
            <a:r>
              <a:rPr lang="en-US" sz="2800" dirty="0" smtClean="0"/>
              <a:t> are </a:t>
            </a:r>
            <a:r>
              <a:rPr lang="en-US" sz="2800" b="1" dirty="0" smtClean="0"/>
              <a:t>objects</a:t>
            </a:r>
            <a:r>
              <a:rPr lang="en-US" sz="2800" dirty="0" smtClean="0"/>
              <a:t> and use </a:t>
            </a:r>
            <a:r>
              <a:rPr lang="en-US" sz="2800" b="1" dirty="0" smtClean="0"/>
              <a:t>scripts</a:t>
            </a:r>
            <a:r>
              <a:rPr lang="en-US" sz="2800" dirty="0" smtClean="0"/>
              <a:t> to react to </a:t>
            </a:r>
            <a:r>
              <a:rPr lang="en-US" sz="2800" b="1" dirty="0" smtClean="0"/>
              <a:t>events</a:t>
            </a:r>
          </a:p>
          <a:p>
            <a:pPr marL="609600" indent="-609600"/>
            <a:endParaRPr lang="en-US" sz="2800" dirty="0"/>
          </a:p>
          <a:p>
            <a:pPr marL="609600" indent="-609600"/>
            <a:r>
              <a:rPr lang="en-US" sz="2800" b="1" dirty="0" smtClean="0"/>
              <a:t>Instances</a:t>
            </a:r>
            <a:r>
              <a:rPr lang="en-US" sz="2800" dirty="0" smtClean="0"/>
              <a:t> are </a:t>
            </a:r>
            <a:r>
              <a:rPr lang="en-US" sz="2800" b="1" dirty="0" smtClean="0"/>
              <a:t>copies</a:t>
            </a:r>
            <a:r>
              <a:rPr lang="en-US" sz="2800" dirty="0" smtClean="0"/>
              <a:t> with identical behavior</a:t>
            </a:r>
          </a:p>
          <a:p>
            <a:pPr marL="975360" lvl="1" indent="-609600"/>
            <a:r>
              <a:rPr lang="en-US" b="1" dirty="0" smtClean="0"/>
              <a:t>Clones</a:t>
            </a:r>
            <a:r>
              <a:rPr lang="en-US" dirty="0" smtClean="0"/>
              <a:t>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Creating a </a:t>
            </a:r>
            <a:r>
              <a:rPr lang="en-US" b="1" dirty="0"/>
              <a:t>clone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Creates a copy. Unlike STAMP this is not just an image, it’s an actual sprite.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Clones are temporary copies of a sprite.</a:t>
            </a:r>
          </a:p>
          <a:p>
            <a:pPr marL="0" indent="0">
              <a:buNone/>
            </a:pPr>
            <a:endParaRPr lang="en-US" sz="3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2" descr="C:\Users\abhay\Documents\Abhay\doc\other\Courses\Computer Courses for Kids\Scratch\Images\create-cl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33800"/>
            <a:ext cx="508406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Clone scripts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Clones inherit (copy) </a:t>
            </a:r>
            <a:r>
              <a:rPr lang="en-US" dirty="0"/>
              <a:t>all scripts </a:t>
            </a:r>
            <a:r>
              <a:rPr lang="en-US" dirty="0" smtClean="0"/>
              <a:t>of the parent sprite that </a:t>
            </a:r>
            <a:r>
              <a:rPr lang="en-US" dirty="0"/>
              <a:t>begin with a “When” event block (except When Green Flag clicked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 descr="C:\Users\abhay\Documents\Abhay\doc\other\Courses\Computer Courses for Kids\Scratch\Images\when-clic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19574"/>
            <a:ext cx="2999619" cy="86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bhay\Documents\Abhay\doc\other\Courses\Computer Courses for Kids\Scratch\Images\when-I-rece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0" y="5391149"/>
            <a:ext cx="2952750" cy="86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bhay\Documents\Abhay\doc\other\Courses\Computer Courses for Kids\Scratch\Images\when-key-press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4219574"/>
            <a:ext cx="3374571" cy="86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2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Clone scripts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Every clone also runs (only once) scripts that get this event: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 descr="C:\Users\abhay\Documents\Abhay\doc\other\Courses\Computer Courses for Kids\Scratch\Images\when-start-as-cl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90950"/>
            <a:ext cx="5001491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72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Deleting clones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All clones are deleted when the program stops running.</a:t>
            </a:r>
          </a:p>
          <a:p>
            <a:endParaRPr lang="en-US" dirty="0" smtClean="0"/>
          </a:p>
          <a:p>
            <a:r>
              <a:rPr lang="en-US" dirty="0"/>
              <a:t>Each clone may also delete itself using this command.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event deletes all clones.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098" name="Picture 2" descr="C:\Users\abhay\Documents\Abhay\doc\other\Courses\Computer Courses for Kids\Scratch\Images\delete-this-cl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62350"/>
            <a:ext cx="4490357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bhay\Documents\Abhay\doc\other\Courses\Computer Courses for Kids\Scratch\Images\greenfl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295899"/>
            <a:ext cx="3124200" cy="110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9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Multiple Copies of a Single Sprite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Clones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16182</TotalTime>
  <Words>222</Words>
  <Application>Microsoft Office PowerPoint</Application>
  <PresentationFormat>On-screen Show (4:3)</PresentationFormat>
  <Paragraphs>58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Multiple Copies of a Single Sprite </vt:lpstr>
      <vt:lpstr>Object oriented programming</vt:lpstr>
      <vt:lpstr>Creating a clone</vt:lpstr>
      <vt:lpstr>Clone scripts</vt:lpstr>
      <vt:lpstr>Clone scripts</vt:lpstr>
      <vt:lpstr>Deleting clones</vt:lpstr>
      <vt:lpstr>Multiple Copies of a Single Sprite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</dc:title>
  <dc:creator>Abhay Joshi</dc:creator>
  <cp:lastModifiedBy>abhay</cp:lastModifiedBy>
  <cp:revision>160</cp:revision>
  <dcterms:created xsi:type="dcterms:W3CDTF">2008-07-02T03:00:02Z</dcterms:created>
  <dcterms:modified xsi:type="dcterms:W3CDTF">2019-05-21T18:16:09Z</dcterms:modified>
</cp:coreProperties>
</file>