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10"/>
  </p:notesMasterIdLst>
  <p:handoutMasterIdLst>
    <p:handoutMasterId r:id="rId11"/>
  </p:handoutMasterIdLst>
  <p:sldIdLst>
    <p:sldId id="295" r:id="rId2"/>
    <p:sldId id="306" r:id="rId3"/>
    <p:sldId id="285" r:id="rId4"/>
    <p:sldId id="304" r:id="rId5"/>
    <p:sldId id="303" r:id="rId6"/>
    <p:sldId id="305" r:id="rId7"/>
    <p:sldId id="307" r:id="rId8"/>
    <p:sldId id="302" r:id="rId9"/>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2" autoAdjust="0"/>
    <p:restoredTop sz="63838" autoAdjust="0"/>
  </p:normalViewPr>
  <p:slideViewPr>
    <p:cSldViewPr>
      <p:cViewPr varScale="1">
        <p:scale>
          <a:sx n="36" d="100"/>
          <a:sy n="36" d="100"/>
        </p:scale>
        <p:origin x="-22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49" d="100"/>
          <a:sy n="49" d="100"/>
        </p:scale>
        <p:origin x="-298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10/14/2014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10/14/2014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Concurrency is an interesting concept in computer science.</a:t>
            </a:r>
            <a:r>
              <a:rPr lang="en-US" baseline="0" dirty="0" smtClean="0"/>
              <a:t> It sounds like a complicated thing, but, really it is not that hard to understand. In this video we will first understand what it means and then see how it is done in Scratch.</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Within a single script, commands run one</a:t>
            </a:r>
            <a:r>
              <a:rPr lang="en-US" baseline="0" dirty="0" smtClean="0"/>
              <a:t> after the other. For example, in the first script here, the sprite will move 5 steps, then it will check if it has hit the edge, and then it will wait for 0.1 seconds. This entire sequence will then repeat forever. In the second script shown here, the sprite will say Hello for 2 seconds, then it will glide to a point in 1 second, and then it will change its color by 25. As you can see, in each of the scripts, the actions happen one after the other in the given sequence.</a:t>
            </a:r>
          </a:p>
          <a:p>
            <a:endParaRPr lang="en-US" baseline="0" dirty="0" smtClean="0"/>
          </a:p>
          <a:p>
            <a:r>
              <a:rPr lang="en-US" baseline="0" dirty="0" smtClean="0"/>
              <a:t>This type of command execution is called “sequential processing” in Computer Science.</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3259212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
            </a:r>
            <a:r>
              <a:rPr lang="en-US" baseline="0" dirty="0" smtClean="0"/>
              <a:t>oncurrency basically means doing many actions at the same time. People like you and me are doing multiple things at the same time, all the time! For example, when we take a walk, we listen to music or talk on the phone, watch for road signs and so on. All these actions happen concurrently.</a:t>
            </a:r>
          </a:p>
          <a:p>
            <a:endParaRPr lang="en-US" baseline="0" dirty="0" smtClean="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3071867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now</a:t>
            </a:r>
            <a:r>
              <a:rPr lang="en-US" baseline="0" dirty="0" smtClean="0"/>
              <a:t> see how Scratch allows us to perform concurrent actions, that is, to do multiple things at the same time.</a:t>
            </a: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4</a:t>
            </a:fld>
            <a:endParaRPr lang="en-US"/>
          </a:p>
        </p:txBody>
      </p:sp>
    </p:spTree>
    <p:extLst>
      <p:ext uri="{BB962C8B-B14F-4D97-AF65-F5344CB8AC3E}">
        <p14:creationId xmlns:p14="http://schemas.microsoft.com/office/powerpoint/2010/main" val="193694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 simple example. We have two scripts for the same sprite. The first script makes the sprite move around the screen. And the second script makes the sprite sing a song after every second. </a:t>
            </a:r>
          </a:p>
          <a:p>
            <a:endParaRPr lang="en-US" baseline="0" dirty="0" smtClean="0"/>
          </a:p>
          <a:p>
            <a:r>
              <a:rPr lang="en-US" baseline="0" dirty="0" smtClean="0"/>
              <a:t>Now, because both the scripts start with the same signal, which is, Green Flag clicked, the sprite will appear as if it is performing both these actions – moving and changing costumes – at the same time, that is, concurrently.</a:t>
            </a:r>
          </a:p>
          <a:p>
            <a:endParaRPr lang="en-US" baseline="0" dirty="0" smtClean="0"/>
          </a:p>
          <a:p>
            <a:r>
              <a:rPr lang="en-US" baseline="0" dirty="0" smtClean="0"/>
              <a:t>That’s how simple it is to do concurrent actions in Scratch. Just write a separate script for each action!</a:t>
            </a: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5</a:t>
            </a:fld>
            <a:endParaRPr lang="en-US"/>
          </a:p>
        </p:txBody>
      </p:sp>
    </p:spTree>
    <p:extLst>
      <p:ext uri="{BB962C8B-B14F-4D97-AF65-F5344CB8AC3E}">
        <p14:creationId xmlns:p14="http://schemas.microsoft.com/office/powerpoint/2010/main" val="1082450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shown here</a:t>
            </a:r>
            <a:r>
              <a:rPr lang="en-US" baseline="0" dirty="0" smtClean="0"/>
              <a:t>, we have added a third script that changes the color of the sprite. There is no limit on how many things you can have a sprite do concurrently.</a:t>
            </a: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6</a:t>
            </a:fld>
            <a:endParaRPr lang="en-US"/>
          </a:p>
        </p:txBody>
      </p:sp>
    </p:spTree>
    <p:extLst>
      <p:ext uri="{BB962C8B-B14F-4D97-AF65-F5344CB8AC3E}">
        <p14:creationId xmlns:p14="http://schemas.microsoft.com/office/powerpoint/2010/main" val="1082450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a:t>
            </a:r>
            <a:r>
              <a:rPr lang="en-US" baseline="0" dirty="0" smtClean="0"/>
              <a:t> we decide when to use sequential processing or concurrent processing?</a:t>
            </a:r>
          </a:p>
          <a:p>
            <a:endParaRPr lang="en-US" baseline="0" dirty="0" smtClean="0"/>
          </a:p>
          <a:p>
            <a:r>
              <a:rPr lang="en-US" baseline="0" dirty="0" smtClean="0"/>
              <a:t>When you want your actions to happen in a certain time sequence, put them in a single script.</a:t>
            </a:r>
          </a:p>
          <a:p>
            <a:endParaRPr lang="en-US" baseline="0" dirty="0" smtClean="0"/>
          </a:p>
          <a:p>
            <a:r>
              <a:rPr lang="en-US" baseline="0" dirty="0" smtClean="0"/>
              <a:t>If there is no time dependence between your actions, you can safely put them in concurrent scripts. For example, as shown in an earlier example, a sprite moving all over the screen, and </a:t>
            </a:r>
            <a:r>
              <a:rPr lang="en-US" baseline="0" dirty="0" smtClean="0"/>
              <a:t>it singing </a:t>
            </a:r>
            <a:r>
              <a:rPr lang="en-US" baseline="0" smtClean="0"/>
              <a:t>a song have </a:t>
            </a:r>
            <a:r>
              <a:rPr lang="en-US" baseline="0" dirty="0" smtClean="0"/>
              <a:t>no time dependence. In fact, we want them to happen at the same time. So these two actions should be put in concurrent scripts.</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7</a:t>
            </a:fld>
            <a:endParaRPr lang="en-US"/>
          </a:p>
        </p:txBody>
      </p:sp>
    </p:spTree>
    <p:extLst>
      <p:ext uri="{BB962C8B-B14F-4D97-AF65-F5344CB8AC3E}">
        <p14:creationId xmlns:p14="http://schemas.microsoft.com/office/powerpoint/2010/main" val="1673631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8</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smtClean="0"/>
              <a:t>That’s it about concurrency. Wasn’t that simple? Well, to</a:t>
            </a:r>
            <a:r>
              <a:rPr lang="en-US" baseline="0" dirty="0" smtClean="0"/>
              <a:t> tell you the truth Scratch made it simple for us. It is not that easy in other programming languages.</a:t>
            </a:r>
          </a:p>
          <a:p>
            <a:pPr marL="216233" indent="-216233"/>
            <a:endParaRPr lang="en-US" baseline="0" dirty="0" smtClean="0"/>
          </a:p>
          <a:p>
            <a:pPr marL="216233" indent="-216233"/>
            <a:r>
              <a:rPr lang="en-US" baseline="0" dirty="0" smtClean="0"/>
              <a:t>So, now, go ahead and make your sprites do all kinds of </a:t>
            </a:r>
            <a:r>
              <a:rPr lang="en-US" baseline="0" smtClean="0"/>
              <a:t>concurrent actions.</a:t>
            </a:r>
          </a:p>
          <a:p>
            <a:pPr marL="216233" indent="-216233"/>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Concurrency or Doing Things in Parallel</a:t>
            </a:r>
            <a:r>
              <a:rPr lang="en-US" sz="5300" dirty="0"/>
              <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endParaRPr lang="en-US" dirty="0"/>
          </a:p>
        </p:txBody>
      </p:sp>
      <p:sp>
        <p:nvSpPr>
          <p:cNvPr id="4" name="Slide Number Placeholder 5"/>
          <p:cNvSpPr>
            <a:spLocks noGrp="1"/>
          </p:cNvSpPr>
          <p:nvPr>
            <p:ph type="sldNum" sz="quarter" idx="12"/>
          </p:nvPr>
        </p:nvSpPr>
        <p:spPr/>
        <p:txBody>
          <a:bodyPr/>
          <a:lstStyle/>
          <a:p>
            <a:fld id="{3C34EDC2-6D05-461C-9468-53BF9E55F2EC}" type="slidenum">
              <a:rPr lang="en-US"/>
              <a:pPr/>
              <a:t>1</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p>
            <a:pPr algn="ctr"/>
            <a:r>
              <a:rPr lang="en-US" dirty="0" smtClean="0"/>
              <a:t>Sequential processing</a:t>
            </a:r>
            <a:endParaRPr lang="en-US" dirty="0"/>
          </a:p>
        </p:txBody>
      </p:sp>
      <p:sp>
        <p:nvSpPr>
          <p:cNvPr id="3" name="Content Placeholder 2"/>
          <p:cNvSpPr>
            <a:spLocks noGrp="1"/>
          </p:cNvSpPr>
          <p:nvPr>
            <p:ph idx="1"/>
          </p:nvPr>
        </p:nvSpPr>
        <p:spPr/>
        <p:txBody>
          <a:bodyPr/>
          <a:lstStyle/>
          <a:p>
            <a:r>
              <a:rPr lang="en-US" dirty="0" smtClean="0"/>
              <a:t>Within a script commands run one by one:</a:t>
            </a:r>
          </a:p>
          <a:p>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2</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 y="2971800"/>
            <a:ext cx="3613052" cy="35052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2800" y="3390900"/>
            <a:ext cx="4985871" cy="2705100"/>
          </a:xfrm>
          <a:prstGeom prst="rect">
            <a:avLst/>
          </a:prstGeom>
        </p:spPr>
      </p:pic>
    </p:spTree>
    <p:extLst>
      <p:ext uri="{BB962C8B-B14F-4D97-AF65-F5344CB8AC3E}">
        <p14:creationId xmlns:p14="http://schemas.microsoft.com/office/powerpoint/2010/main" val="35949657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381000"/>
            <a:ext cx="9144000" cy="1270000"/>
          </a:xfrm>
        </p:spPr>
        <p:txBody>
          <a:bodyPr/>
          <a:lstStyle/>
          <a:p>
            <a:pPr algn="ctr"/>
            <a:r>
              <a:rPr lang="en-US" dirty="0" smtClean="0"/>
              <a:t>Concurrency</a:t>
            </a:r>
            <a:endParaRPr lang="en-US" dirty="0"/>
          </a:p>
        </p:txBody>
      </p:sp>
      <p:sp>
        <p:nvSpPr>
          <p:cNvPr id="242691" name="Rectangle 3"/>
          <p:cNvSpPr>
            <a:spLocks noGrp="1" noChangeArrowheads="1"/>
          </p:cNvSpPr>
          <p:nvPr>
            <p:ph idx="1"/>
          </p:nvPr>
        </p:nvSpPr>
        <p:spPr>
          <a:xfrm>
            <a:off x="508000" y="1981552"/>
            <a:ext cx="9144000" cy="5028848"/>
          </a:xfrm>
        </p:spPr>
        <p:txBody>
          <a:bodyPr>
            <a:normAutofit/>
          </a:bodyPr>
          <a:lstStyle/>
          <a:p>
            <a:r>
              <a:rPr lang="en-US" sz="4400" dirty="0" smtClean="0"/>
              <a:t>People </a:t>
            </a:r>
            <a:r>
              <a:rPr lang="en-US" sz="4400" dirty="0"/>
              <a:t>do </a:t>
            </a:r>
            <a:r>
              <a:rPr lang="en-US" sz="4400" dirty="0" smtClean="0"/>
              <a:t>multiple things: e.g. while </a:t>
            </a:r>
            <a:r>
              <a:rPr lang="en-US" sz="4400" dirty="0"/>
              <a:t>walking, we listen, we talk on phone, watch for RED light, </a:t>
            </a:r>
            <a:r>
              <a:rPr lang="en-US" sz="4400" dirty="0" smtClean="0"/>
              <a:t>etc.</a:t>
            </a:r>
            <a:endParaRPr lang="en-US" sz="4400" dirty="0"/>
          </a:p>
          <a:p>
            <a:endParaRPr lang="en-US" sz="4400" dirty="0" smtClean="0"/>
          </a:p>
          <a:p>
            <a:r>
              <a:rPr lang="en-US" sz="4400" dirty="0" smtClean="0"/>
              <a:t>That is called “concurrent processing”.</a:t>
            </a:r>
          </a:p>
          <a:p>
            <a:endParaRPr lang="en-US" sz="4400" dirty="0" smtClean="0"/>
          </a:p>
        </p:txBody>
      </p:sp>
      <p:sp>
        <p:nvSpPr>
          <p:cNvPr id="4" name="Slide Number Placeholder 5"/>
          <p:cNvSpPr>
            <a:spLocks noGrp="1"/>
          </p:cNvSpPr>
          <p:nvPr>
            <p:ph type="sldNum" sz="quarter" idx="12"/>
          </p:nvPr>
        </p:nvSpPr>
        <p:spPr/>
        <p:txBody>
          <a:bodyPr/>
          <a:lstStyle/>
          <a:p>
            <a:fld id="{8D8E33D0-0FC8-4C1B-B40F-263FA23D13B6}" type="slidenum">
              <a:rPr lang="en-US"/>
              <a:pPr/>
              <a:t>3</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14458280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Concurrency in Scratch</a:t>
            </a:r>
            <a:endParaRPr lang="en-US" dirty="0"/>
          </a:p>
        </p:txBody>
      </p:sp>
      <p:sp>
        <p:nvSpPr>
          <p:cNvPr id="9" name="Text Placeholder 8"/>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4</a:t>
            </a:fld>
            <a:endParaRPr lang="en-US"/>
          </a:p>
        </p:txBody>
      </p:sp>
    </p:spTree>
    <p:extLst>
      <p:ext uri="{BB962C8B-B14F-4D97-AF65-F5344CB8AC3E}">
        <p14:creationId xmlns:p14="http://schemas.microsoft.com/office/powerpoint/2010/main" val="2950029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228600"/>
            <a:ext cx="9144000" cy="1270000"/>
          </a:xfrm>
        </p:spPr>
        <p:txBody>
          <a:bodyPr/>
          <a:lstStyle/>
          <a:p>
            <a:pPr algn="ctr"/>
            <a:r>
              <a:rPr lang="en-US" dirty="0" smtClean="0"/>
              <a:t>Multiple scripts</a:t>
            </a:r>
            <a:endParaRPr lang="en-US" dirty="0"/>
          </a:p>
        </p:txBody>
      </p:sp>
      <p:sp>
        <p:nvSpPr>
          <p:cNvPr id="242691" name="Rectangle 3"/>
          <p:cNvSpPr>
            <a:spLocks noGrp="1" noChangeArrowheads="1"/>
          </p:cNvSpPr>
          <p:nvPr>
            <p:ph idx="1"/>
          </p:nvPr>
        </p:nvSpPr>
        <p:spPr>
          <a:xfrm>
            <a:off x="508000" y="1981552"/>
            <a:ext cx="9144000" cy="5028848"/>
          </a:xfrm>
        </p:spPr>
        <p:txBody>
          <a:bodyPr/>
          <a:lstStyle/>
          <a:p>
            <a:r>
              <a:rPr lang="en-US" dirty="0" smtClean="0"/>
              <a:t>The sprite does multiple things:</a:t>
            </a:r>
          </a:p>
          <a:p>
            <a:endParaRPr lang="en-US" dirty="0"/>
          </a:p>
        </p:txBody>
      </p:sp>
      <p:sp>
        <p:nvSpPr>
          <p:cNvPr id="4" name="Slide Number Placeholder 5"/>
          <p:cNvSpPr>
            <a:spLocks noGrp="1"/>
          </p:cNvSpPr>
          <p:nvPr>
            <p:ph type="sldNum" sz="quarter" idx="12"/>
          </p:nvPr>
        </p:nvSpPr>
        <p:spPr/>
        <p:txBody>
          <a:bodyPr/>
          <a:lstStyle/>
          <a:p>
            <a:fld id="{8D8E33D0-0FC8-4C1B-B40F-263FA23D13B6}" type="slidenum">
              <a:rPr lang="en-US"/>
              <a:pPr/>
              <a:t>5</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7600" y="3961831"/>
            <a:ext cx="2876550" cy="2790683"/>
          </a:xfrm>
          <a:prstGeom prst="rect">
            <a:avLst/>
          </a:prstGeom>
        </p:spPr>
      </p:pic>
      <p:sp>
        <p:nvSpPr>
          <p:cNvPr id="6" name="TextBox 5"/>
          <p:cNvSpPr txBox="1"/>
          <p:nvPr/>
        </p:nvSpPr>
        <p:spPr>
          <a:xfrm>
            <a:off x="1627437" y="2823865"/>
            <a:ext cx="1090363" cy="461665"/>
          </a:xfrm>
          <a:prstGeom prst="rect">
            <a:avLst/>
          </a:prstGeom>
          <a:noFill/>
        </p:spPr>
        <p:txBody>
          <a:bodyPr wrap="none" rtlCol="0">
            <a:spAutoFit/>
          </a:bodyPr>
          <a:lstStyle/>
          <a:p>
            <a:r>
              <a:rPr lang="en-US" dirty="0" smtClean="0"/>
              <a:t>Motion</a:t>
            </a:r>
            <a:endParaRPr lang="en-US" dirty="0"/>
          </a:p>
        </p:txBody>
      </p:sp>
      <p:sp>
        <p:nvSpPr>
          <p:cNvPr id="9" name="TextBox 8"/>
          <p:cNvSpPr txBox="1"/>
          <p:nvPr/>
        </p:nvSpPr>
        <p:spPr>
          <a:xfrm>
            <a:off x="6436111" y="2819400"/>
            <a:ext cx="1620957" cy="461665"/>
          </a:xfrm>
          <a:prstGeom prst="rect">
            <a:avLst/>
          </a:prstGeom>
          <a:noFill/>
        </p:spPr>
        <p:txBody>
          <a:bodyPr wrap="none" rtlCol="0">
            <a:spAutoFit/>
          </a:bodyPr>
          <a:lstStyle/>
          <a:p>
            <a:r>
              <a:rPr lang="en-US" dirty="0" smtClean="0"/>
              <a:t>Sing a song</a:t>
            </a:r>
            <a:endParaRPr lang="en-US" dirty="0"/>
          </a:p>
        </p:txBody>
      </p:sp>
      <p:cxnSp>
        <p:nvCxnSpPr>
          <p:cNvPr id="8" name="Straight Arrow Connector 7"/>
          <p:cNvCxnSpPr/>
          <p:nvPr/>
        </p:nvCxnSpPr>
        <p:spPr>
          <a:xfrm>
            <a:off x="2108200" y="3285530"/>
            <a:ext cx="0" cy="605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575550" y="3276600"/>
            <a:ext cx="0" cy="605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4899" y="4133850"/>
            <a:ext cx="3744191" cy="2190750"/>
          </a:xfrm>
          <a:prstGeom prst="rect">
            <a:avLst/>
          </a:prstGeom>
        </p:spPr>
      </p:pic>
    </p:spTree>
    <p:extLst>
      <p:ext uri="{BB962C8B-B14F-4D97-AF65-F5344CB8AC3E}">
        <p14:creationId xmlns:p14="http://schemas.microsoft.com/office/powerpoint/2010/main" val="312279413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228600"/>
            <a:ext cx="9144000" cy="1270000"/>
          </a:xfrm>
        </p:spPr>
        <p:txBody>
          <a:bodyPr/>
          <a:lstStyle/>
          <a:p>
            <a:pPr algn="ctr"/>
            <a:r>
              <a:rPr lang="en-US" dirty="0" smtClean="0"/>
              <a:t>You can do even more ..</a:t>
            </a:r>
            <a:endParaRPr lang="en-US" dirty="0"/>
          </a:p>
        </p:txBody>
      </p:sp>
      <p:sp>
        <p:nvSpPr>
          <p:cNvPr id="242691" name="Rectangle 3"/>
          <p:cNvSpPr>
            <a:spLocks noGrp="1" noChangeArrowheads="1"/>
          </p:cNvSpPr>
          <p:nvPr>
            <p:ph idx="1"/>
          </p:nvPr>
        </p:nvSpPr>
        <p:spPr>
          <a:xfrm>
            <a:off x="508000" y="1981552"/>
            <a:ext cx="9144000" cy="5028848"/>
          </a:xfrm>
        </p:spPr>
        <p:txBody>
          <a:bodyPr>
            <a:normAutofit/>
          </a:bodyPr>
          <a:lstStyle/>
          <a:p>
            <a:r>
              <a:rPr lang="en-US" sz="3200" dirty="0" smtClean="0"/>
              <a:t>This third script changes colors at the same time:</a:t>
            </a:r>
          </a:p>
          <a:p>
            <a:endParaRPr lang="en-US" sz="3200" dirty="0"/>
          </a:p>
        </p:txBody>
      </p:sp>
      <p:sp>
        <p:nvSpPr>
          <p:cNvPr id="4" name="Slide Number Placeholder 5"/>
          <p:cNvSpPr>
            <a:spLocks noGrp="1"/>
          </p:cNvSpPr>
          <p:nvPr>
            <p:ph type="sldNum" sz="quarter" idx="12"/>
          </p:nvPr>
        </p:nvSpPr>
        <p:spPr/>
        <p:txBody>
          <a:bodyPr/>
          <a:lstStyle/>
          <a:p>
            <a:fld id="{8D8E33D0-0FC8-4C1B-B40F-263FA23D13B6}" type="slidenum">
              <a:rPr lang="en-US"/>
              <a:pPr/>
              <a:t>6</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
        <p:nvSpPr>
          <p:cNvPr id="6" name="TextBox 5"/>
          <p:cNvSpPr txBox="1"/>
          <p:nvPr/>
        </p:nvSpPr>
        <p:spPr>
          <a:xfrm>
            <a:off x="3018847" y="2814935"/>
            <a:ext cx="1832553" cy="461665"/>
          </a:xfrm>
          <a:prstGeom prst="rect">
            <a:avLst/>
          </a:prstGeom>
          <a:noFill/>
        </p:spPr>
        <p:txBody>
          <a:bodyPr wrap="none" rtlCol="0">
            <a:spAutoFit/>
          </a:bodyPr>
          <a:lstStyle/>
          <a:p>
            <a:r>
              <a:rPr lang="en-US" dirty="0" smtClean="0"/>
              <a:t>Color change</a:t>
            </a:r>
            <a:endParaRPr lang="en-US" dirty="0"/>
          </a:p>
        </p:txBody>
      </p:sp>
      <p:cxnSp>
        <p:nvCxnSpPr>
          <p:cNvPr id="8" name="Straight Arrow Connector 7"/>
          <p:cNvCxnSpPr/>
          <p:nvPr/>
        </p:nvCxnSpPr>
        <p:spPr>
          <a:xfrm>
            <a:off x="3937000" y="3357265"/>
            <a:ext cx="0" cy="6051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1132" y="4352925"/>
            <a:ext cx="3616668" cy="2124075"/>
          </a:xfrm>
          <a:prstGeom prst="rect">
            <a:avLst/>
          </a:prstGeom>
        </p:spPr>
      </p:pic>
    </p:spTree>
    <p:extLst>
      <p:ext uri="{BB962C8B-B14F-4D97-AF65-F5344CB8AC3E}">
        <p14:creationId xmlns:p14="http://schemas.microsoft.com/office/powerpoint/2010/main" val="248008280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p>
            <a:pPr algn="ctr"/>
            <a:r>
              <a:rPr lang="en-US" dirty="0" smtClean="0"/>
              <a:t>When to use concurrency?</a:t>
            </a:r>
            <a:endParaRPr lang="en-US" dirty="0"/>
          </a:p>
        </p:txBody>
      </p:sp>
      <p:sp>
        <p:nvSpPr>
          <p:cNvPr id="3" name="Content Placeholder 2"/>
          <p:cNvSpPr>
            <a:spLocks noGrp="1"/>
          </p:cNvSpPr>
          <p:nvPr>
            <p:ph idx="1"/>
          </p:nvPr>
        </p:nvSpPr>
        <p:spPr/>
        <p:txBody>
          <a:bodyPr>
            <a:normAutofit/>
          </a:bodyPr>
          <a:lstStyle/>
          <a:p>
            <a:r>
              <a:rPr lang="en-US" sz="4000" dirty="0" smtClean="0"/>
              <a:t>If you want things to happen one after the other, put them in the same script.</a:t>
            </a:r>
          </a:p>
          <a:p>
            <a:endParaRPr lang="en-US" sz="4000" dirty="0"/>
          </a:p>
          <a:p>
            <a:r>
              <a:rPr lang="en-US" sz="4000" dirty="0" smtClean="0"/>
              <a:t>If the actions are independent of each other, i.e., there is no particular time sequence, put them in concurrent scripts.</a:t>
            </a:r>
            <a:endParaRPr lang="en-US" sz="4000"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7</a:t>
            </a:fld>
            <a:endParaRPr lang="en-US"/>
          </a:p>
        </p:txBody>
      </p:sp>
    </p:spTree>
    <p:extLst>
      <p:ext uri="{BB962C8B-B14F-4D97-AF65-F5344CB8AC3E}">
        <p14:creationId xmlns:p14="http://schemas.microsoft.com/office/powerpoint/2010/main" val="1284308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a:t>Concurrency or Doing Things in Parallel</a:t>
            </a:r>
            <a:br>
              <a:rPr lang="en-US" sz="5300" dirty="0"/>
            </a:br>
            <a:endParaRPr lang="en-US" sz="2700" dirty="0">
              <a:solidFill>
                <a:schemeClr val="bg1"/>
              </a:solidFill>
            </a:endParaRPr>
          </a:p>
        </p:txBody>
      </p:sp>
      <p:sp>
        <p:nvSpPr>
          <p:cNvPr id="59395" name="Rectangle 3"/>
          <p:cNvSpPr>
            <a:spLocks noGrp="1" noChangeArrowheads="1"/>
          </p:cNvSpPr>
          <p:nvPr>
            <p:ph type="subTitle" idx="1"/>
          </p:nvPr>
        </p:nvSpPr>
        <p:spPr/>
        <p:txBody>
          <a:bodyPr/>
          <a:lstStyle/>
          <a:p>
            <a:endParaRPr lang="en-US" dirty="0"/>
          </a:p>
          <a:p>
            <a:r>
              <a:rPr lang="en-US" sz="3200" b="1" dirty="0" smtClean="0">
                <a:solidFill>
                  <a:srgbClr val="CC0000"/>
                </a:solidFill>
              </a:rPr>
              <a:t>END</a:t>
            </a:r>
            <a:endParaRPr lang="en-US" sz="3200" b="1" dirty="0">
              <a:solidFill>
                <a:srgbClr val="CC0000"/>
              </a:solidFill>
            </a:endParaRPr>
          </a:p>
        </p:txBody>
      </p:sp>
      <p:sp>
        <p:nvSpPr>
          <p:cNvPr id="4" name="Slide Number Placeholder 5"/>
          <p:cNvSpPr>
            <a:spLocks noGrp="1"/>
          </p:cNvSpPr>
          <p:nvPr>
            <p:ph type="sldNum" sz="quarter" idx="12"/>
          </p:nvPr>
        </p:nvSpPr>
        <p:spPr/>
        <p:txBody>
          <a:bodyPr/>
          <a:lstStyle/>
          <a:p>
            <a:fld id="{3C34EDC2-6D05-461C-9468-53BF9E55F2EC}" type="slidenum">
              <a:rPr lang="en-US"/>
              <a:pPr/>
              <a:t>8</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059158886"/>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1345</TotalTime>
  <Words>858</Words>
  <Application>Microsoft Office PowerPoint</Application>
  <PresentationFormat>Custom</PresentationFormat>
  <Paragraphs>72</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Concurrency or Doing Things in Parallel </vt:lpstr>
      <vt:lpstr>Sequential processing</vt:lpstr>
      <vt:lpstr>Concurrency</vt:lpstr>
      <vt:lpstr>Concurrency in Scratch</vt:lpstr>
      <vt:lpstr>Multiple scripts</vt:lpstr>
      <vt:lpstr>You can do even more ..</vt:lpstr>
      <vt:lpstr>When to use concurrency?</vt:lpstr>
      <vt:lpstr>Concurrency or Doing Things in Parallel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47</cp:revision>
  <dcterms:created xsi:type="dcterms:W3CDTF">2012-07-13T11:33:24Z</dcterms:created>
  <dcterms:modified xsi:type="dcterms:W3CDTF">2014-10-14T19:35:05Z</dcterms:modified>
</cp:coreProperties>
</file>