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308" r:id="rId2"/>
    <p:sldId id="312" r:id="rId3"/>
    <p:sldId id="316" r:id="rId4"/>
    <p:sldId id="318" r:id="rId5"/>
    <p:sldId id="311" r:id="rId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77980" autoAdjust="0"/>
  </p:normalViewPr>
  <p:slideViewPr>
    <p:cSldViewPr>
      <p:cViewPr varScale="1">
        <p:scale>
          <a:sx n="41" d="100"/>
          <a:sy n="41" d="100"/>
        </p:scale>
        <p:origin x="-1517"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940"/>
    </p:cViewPr>
  </p:sorterViewPr>
  <p:notesViewPr>
    <p:cSldViewPr>
      <p:cViewPr>
        <p:scale>
          <a:sx n="100" d="100"/>
          <a:sy n="100" d="100"/>
        </p:scale>
        <p:origin x="-72" y="334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510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5107" name="Rectangle 3"/>
          <p:cNvSpPr>
            <a:spLocks noGrp="1" noChangeArrowheads="1"/>
          </p:cNvSpPr>
          <p:nvPr>
            <p:ph type="dt" sz="quarter"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5108" name="Rectangle 4"/>
          <p:cNvSpPr>
            <a:spLocks noGrp="1" noChangeArrowheads="1"/>
          </p:cNvSpPr>
          <p:nvPr>
            <p:ph type="ftr" sz="quarter" idx="2"/>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5109" name="Rectangle 5"/>
          <p:cNvSpPr>
            <a:spLocks noGrp="1" noChangeArrowheads="1"/>
          </p:cNvSpPr>
          <p:nvPr>
            <p:ph type="sldNum" sz="quarter" idx="3"/>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4AD3693-7B23-4809-8D12-615FB9EBBEB2}" type="slidenum">
              <a:rPr lang="en-US"/>
              <a:pPr/>
              <a:t>‹#›</a:t>
            </a:fld>
            <a:endParaRPr lang="en-US"/>
          </a:p>
        </p:txBody>
      </p:sp>
    </p:spTree>
    <p:extLst>
      <p:ext uri="{BB962C8B-B14F-4D97-AF65-F5344CB8AC3E}">
        <p14:creationId xmlns:p14="http://schemas.microsoft.com/office/powerpoint/2010/main" val="159250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6147"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61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6151"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vl1pPr>
          </a:lstStyle>
          <a:p>
            <a:fld id="{D12D4D6E-6B99-4842-8CB1-32C9653E3C86}" type="slidenum">
              <a:rPr lang="en-US"/>
              <a:pPr/>
              <a:t>‹#›</a:t>
            </a:fld>
            <a:endParaRPr lang="en-US"/>
          </a:p>
        </p:txBody>
      </p:sp>
    </p:spTree>
    <p:extLst>
      <p:ext uri="{BB962C8B-B14F-4D97-AF65-F5344CB8AC3E}">
        <p14:creationId xmlns:p14="http://schemas.microsoft.com/office/powerpoint/2010/main" val="380649219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1</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r>
              <a:rPr lang="en-US" dirty="0" smtClean="0"/>
              <a:t>If you remember, in a previous video</a:t>
            </a:r>
            <a:r>
              <a:rPr lang="en-US" baseline="0" dirty="0" smtClean="0"/>
              <a:t> you learnt about the IF command. </a:t>
            </a:r>
          </a:p>
          <a:p>
            <a:pPr marL="228600" indent="-228600"/>
            <a:endParaRPr lang="en-US" baseline="0" dirty="0" smtClean="0"/>
          </a:p>
          <a:p>
            <a:pPr marL="228600" indent="-228600"/>
            <a:r>
              <a:rPr lang="en-US" baseline="0" dirty="0" smtClean="0"/>
              <a:t>In </a:t>
            </a:r>
            <a:r>
              <a:rPr lang="en-US" dirty="0" smtClean="0"/>
              <a:t>this video we will learn another</a:t>
            </a:r>
            <a:r>
              <a:rPr lang="en-US" baseline="0" dirty="0" smtClean="0"/>
              <a:t> interesting Scratch command which works with “conditions” or the “diamond sensing blocks” in Scratch.</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in our programs, we want a sprite to just wait for some condition</a:t>
            </a:r>
            <a:r>
              <a:rPr lang="en-US" baseline="0" dirty="0" smtClean="0"/>
              <a:t> to become true. For example, here is a program in which a Gobo sprite is just sitting to be eaten by the monster. When the monster touches a Gobo it is supposed to disappear.</a:t>
            </a:r>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2</a:t>
            </a:fld>
            <a:endParaRPr lang="en-US"/>
          </a:p>
        </p:txBody>
      </p:sp>
    </p:spTree>
    <p:extLst>
      <p:ext uri="{BB962C8B-B14F-4D97-AF65-F5344CB8AC3E}">
        <p14:creationId xmlns:p14="http://schemas.microsoft.com/office/powerpoint/2010/main" val="4290788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it is possible to do this by using the IF command</a:t>
            </a:r>
            <a:r>
              <a:rPr lang="en-US" baseline="0" dirty="0" smtClean="0"/>
              <a:t> as shown here. As shown in this script the GOBO sprite will go in a FOREVER loop. The only thing it will do is continuously check if it is touching the monster. When the monster touches it, it will disappear and then the script will be stopped because it is no longer needed.</a:t>
            </a:r>
          </a:p>
          <a:p>
            <a:endParaRPr lang="en-US" baseline="0" dirty="0" smtClean="0"/>
          </a:p>
          <a:p>
            <a:r>
              <a:rPr lang="en-US" baseline="0" dirty="0" smtClean="0"/>
              <a:t>So, this is one way.</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3</a:t>
            </a:fld>
            <a:endParaRPr lang="en-US"/>
          </a:p>
        </p:txBody>
      </p:sp>
    </p:spTree>
    <p:extLst>
      <p:ext uri="{BB962C8B-B14F-4D97-AF65-F5344CB8AC3E}">
        <p14:creationId xmlns:p14="http://schemas.microsoft.com/office/powerpoint/2010/main" val="182021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a much simpler</a:t>
            </a:r>
            <a:r>
              <a:rPr lang="en-US" baseline="0" dirty="0" smtClean="0"/>
              <a:t> way to do this kind of work. And for that Scratch provides a command called “WAIT UNTIL”. This command also uses a condition like the IF command. But, what WAIT UNTIL does is, it simply waits as long as the CONDITION is false. As soon as the condition becomes true, it stops waiting and so the program moves to the next command.</a:t>
            </a:r>
          </a:p>
          <a:p>
            <a:endParaRPr lang="en-US" baseline="0" dirty="0" smtClean="0"/>
          </a:p>
          <a:p>
            <a:r>
              <a:rPr lang="en-US" baseline="0" dirty="0" smtClean="0"/>
              <a:t>So, in our example, the GOBO sprite will wait until it is touched by the monster, and then it will hide. The script is over.</a:t>
            </a:r>
          </a:p>
          <a:p>
            <a:endParaRPr lang="en-US" baseline="0" dirty="0" smtClean="0"/>
          </a:p>
          <a:p>
            <a:r>
              <a:rPr lang="en-US" baseline="0" dirty="0" smtClean="0"/>
              <a:t>Isn’t that simpler than the previous script and also easier to understand?</a:t>
            </a:r>
          </a:p>
          <a:p>
            <a:endParaRPr lang="en-US" dirty="0"/>
          </a:p>
        </p:txBody>
      </p:sp>
      <p:sp>
        <p:nvSpPr>
          <p:cNvPr id="4" name="Slide Number Placeholder 3"/>
          <p:cNvSpPr>
            <a:spLocks noGrp="1"/>
          </p:cNvSpPr>
          <p:nvPr>
            <p:ph type="sldNum" sz="quarter" idx="10"/>
          </p:nvPr>
        </p:nvSpPr>
        <p:spPr/>
        <p:txBody>
          <a:bodyPr/>
          <a:lstStyle/>
          <a:p>
            <a:fld id="{D12D4D6E-6B99-4842-8CB1-32C9653E3C86}" type="slidenum">
              <a:rPr lang="en-US" smtClean="0"/>
              <a:pPr/>
              <a:t>4</a:t>
            </a:fld>
            <a:endParaRPr lang="en-US"/>
          </a:p>
        </p:txBody>
      </p:sp>
    </p:spTree>
    <p:extLst>
      <p:ext uri="{BB962C8B-B14F-4D97-AF65-F5344CB8AC3E}">
        <p14:creationId xmlns:p14="http://schemas.microsoft.com/office/powerpoint/2010/main" val="1650843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7B0802-69FC-4D5F-9EF1-7C1F95C6A6BA}" type="slidenum">
              <a:rPr lang="en-US"/>
              <a:pPr/>
              <a:t>5</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pPr marL="228600" indent="-228600"/>
            <a:r>
              <a:rPr lang="en-US" dirty="0" smtClean="0"/>
              <a:t>GO ahead </a:t>
            </a:r>
            <a:r>
              <a:rPr lang="en-US" smtClean="0"/>
              <a:t>and try this </a:t>
            </a:r>
            <a:r>
              <a:rPr lang="en-US" dirty="0" smtClean="0"/>
              <a:t>new command in your programs.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fld id="{FD08BF9A-BA03-4327-A908-B4D61AFD16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DCB2213D-3F16-4788-97EB-230F6E34F3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F1688DF5-5A20-4250-ACAB-A892988487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0D89B841-E764-4EB3-A95A-FB84C32EAA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fld id="{8CA5A90A-9121-4253-9D8E-C4BC008D83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CC61FF79-9598-47FF-8359-7BAD9C8A3A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fld id="{CD13001D-D6E5-42C2-8109-FF6F7D737B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FC157237-5C4F-4B9B-8897-AE890CDD5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fld id="{E9FBBBA5-FB9A-44ED-99EE-5034125B98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fld id="{42D08A53-5221-430D-BCD2-37EB799801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Author: Abhay B. Joshi (abjoshi@yahoo.com)</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C25AB75-F87D-4AB5-8229-E0D210D4694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Author: Abhay B. Joshi (abjoshi@yahoo.com)</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24D879-7177-495F-A872-B1A8E5CAC46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lstStyle/>
          <a:p>
            <a:r>
              <a:rPr lang="en-US" sz="4800" dirty="0" smtClean="0"/>
              <a:t>Using Conditional Statements</a:t>
            </a:r>
            <a:r>
              <a:rPr lang="en-US" sz="4800" b="1" dirty="0"/>
              <a:t/>
            </a:r>
            <a:br>
              <a:rPr lang="en-US" sz="4800" b="1" dirty="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dirty="0" smtClean="0"/>
              <a:t>Wait until a condition is true</a:t>
            </a:r>
            <a:endParaRPr lang="en-US" dirty="0"/>
          </a:p>
        </p:txBody>
      </p:sp>
      <p:sp>
        <p:nvSpPr>
          <p:cNvPr id="4" name="Slide Number Placeholder 5"/>
          <p:cNvSpPr>
            <a:spLocks noGrp="1"/>
          </p:cNvSpPr>
          <p:nvPr>
            <p:ph type="sldNum" sz="quarter" idx="12"/>
          </p:nvPr>
        </p:nvSpPr>
        <p:spPr/>
        <p:txBody>
          <a:bodyPr/>
          <a:lstStyle/>
          <a:p>
            <a:fld id="{5A5C55F2-5032-4F1A-B3E1-9945A2BA6416}" type="slidenum">
              <a:rPr lang="en-US"/>
              <a:pPr/>
              <a:t>1</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Wait for an event</a:t>
            </a:r>
            <a:endParaRPr lang="en-US" dirty="0"/>
          </a:p>
        </p:txBody>
      </p:sp>
      <p:sp>
        <p:nvSpPr>
          <p:cNvPr id="3" name="Content Placeholder 2"/>
          <p:cNvSpPr>
            <a:spLocks noGrp="1"/>
          </p:cNvSpPr>
          <p:nvPr>
            <p:ph idx="1"/>
          </p:nvPr>
        </p:nvSpPr>
        <p:spPr>
          <a:xfrm>
            <a:off x="457200" y="1676400"/>
            <a:ext cx="8229600" cy="4389120"/>
          </a:xfrm>
        </p:spPr>
        <p:txBody>
          <a:bodyPr/>
          <a:lstStyle/>
          <a:p>
            <a:r>
              <a:rPr lang="en-US" dirty="0" smtClean="0"/>
              <a:t>Every Gobo should disappear after being “eaten”.</a:t>
            </a:r>
          </a:p>
          <a:p>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2</a:t>
            </a:fld>
            <a:endParaRPr lang="en-US"/>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0725" y="2438400"/>
            <a:ext cx="4943475" cy="3788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8504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 using “Forever”</a:t>
            </a:r>
            <a:endParaRPr lang="en-US" dirty="0"/>
          </a:p>
        </p:txBody>
      </p:sp>
      <p:sp>
        <p:nvSpPr>
          <p:cNvPr id="3" name="Content Placeholder 2"/>
          <p:cNvSpPr>
            <a:spLocks noGrp="1"/>
          </p:cNvSpPr>
          <p:nvPr>
            <p:ph idx="1"/>
          </p:nvPr>
        </p:nvSpPr>
        <p:spPr/>
        <p:txBody>
          <a:bodyPr/>
          <a:lstStyle/>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3</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514600"/>
            <a:ext cx="4295775" cy="315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5301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“Wait Until” command</a:t>
            </a: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r>
              <a:rPr lang="en-US" dirty="0" smtClean="0"/>
              <a:t>Better because:</a:t>
            </a:r>
          </a:p>
          <a:p>
            <a:pPr lvl="1"/>
            <a:r>
              <a:rPr lang="en-US" dirty="0" smtClean="0"/>
              <a:t>Compact and easy to understand</a:t>
            </a:r>
          </a:p>
          <a:p>
            <a:pPr lvl="1"/>
            <a:r>
              <a:rPr lang="en-US" dirty="0" smtClean="0"/>
              <a:t>No need to “stop script”</a:t>
            </a:r>
            <a:endParaRPr lang="en-US" dirty="0"/>
          </a:p>
        </p:txBody>
      </p:sp>
      <p:sp>
        <p:nvSpPr>
          <p:cNvPr id="4" name="Footer Placeholder 3"/>
          <p:cNvSpPr>
            <a:spLocks noGrp="1"/>
          </p:cNvSpPr>
          <p:nvPr>
            <p:ph type="ftr" sz="quarter" idx="11"/>
          </p:nvPr>
        </p:nvSpPr>
        <p:spPr/>
        <p:txBody>
          <a:bodyPr/>
          <a:lstStyle/>
          <a:p>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fld id="{0D89B841-E764-4EB3-A95A-FB84C32EAAA3}" type="slidenum">
              <a:rPr lang="en-US" smtClean="0"/>
              <a:pPr/>
              <a:t>4</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2171700"/>
            <a:ext cx="5966114" cy="2476500"/>
          </a:xfrm>
          <a:prstGeom prst="rect">
            <a:avLst/>
          </a:prstGeom>
        </p:spPr>
      </p:pic>
    </p:spTree>
    <p:extLst>
      <p:ext uri="{BB962C8B-B14F-4D97-AF65-F5344CB8AC3E}">
        <p14:creationId xmlns:p14="http://schemas.microsoft.com/office/powerpoint/2010/main" val="23832057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p:txBody>
          <a:bodyPr/>
          <a:lstStyle/>
          <a:p>
            <a:r>
              <a:rPr lang="en-US" sz="4800" dirty="0" smtClean="0"/>
              <a:t>Using Conditional Statements</a:t>
            </a:r>
            <a:r>
              <a:rPr lang="en-US" sz="4800" b="1" dirty="0"/>
              <a:t/>
            </a:r>
            <a:br>
              <a:rPr lang="en-US" sz="4800" b="1" dirty="0"/>
            </a:br>
            <a:endParaRPr lang="en-US" sz="2400" dirty="0">
              <a:solidFill>
                <a:schemeClr val="bg1"/>
              </a:solidFill>
            </a:endParaRPr>
          </a:p>
        </p:txBody>
      </p:sp>
      <p:sp>
        <p:nvSpPr>
          <p:cNvPr id="275459" name="Rectangle 3"/>
          <p:cNvSpPr>
            <a:spLocks noGrp="1" noChangeArrowheads="1"/>
          </p:cNvSpPr>
          <p:nvPr>
            <p:ph type="subTitle" idx="1"/>
          </p:nvPr>
        </p:nvSpPr>
        <p:spPr/>
        <p:txBody>
          <a:bodyPr/>
          <a:lstStyle/>
          <a:p>
            <a:r>
              <a:rPr lang="en-US" dirty="0"/>
              <a:t>Wait until a condition is true</a:t>
            </a:r>
          </a:p>
          <a:p>
            <a:endParaRPr lang="en-US" dirty="0"/>
          </a:p>
          <a:p>
            <a:r>
              <a:rPr lang="en-US" sz="3200" b="1" dirty="0" smtClean="0">
                <a:solidFill>
                  <a:srgbClr val="C00000"/>
                </a:solidFill>
              </a:rPr>
              <a:t>END</a:t>
            </a:r>
            <a:endParaRPr lang="en-US" b="1" dirty="0">
              <a:solidFill>
                <a:srgbClr val="C00000"/>
              </a:solidFill>
            </a:endParaRPr>
          </a:p>
        </p:txBody>
      </p:sp>
      <p:sp>
        <p:nvSpPr>
          <p:cNvPr id="4" name="Slide Number Placeholder 5"/>
          <p:cNvSpPr>
            <a:spLocks noGrp="1"/>
          </p:cNvSpPr>
          <p:nvPr>
            <p:ph type="sldNum" sz="quarter" idx="12"/>
          </p:nvPr>
        </p:nvSpPr>
        <p:spPr/>
        <p:txBody>
          <a:bodyPr/>
          <a:lstStyle/>
          <a:p>
            <a:fld id="{5A5C55F2-5032-4F1A-B3E1-9945A2BA6416}" type="slidenum">
              <a:rPr lang="en-US"/>
              <a:pPr/>
              <a:t>5</a:t>
            </a:fld>
            <a:endParaRPr lang="en-US"/>
          </a:p>
        </p:txBody>
      </p:sp>
      <p:sp>
        <p:nvSpPr>
          <p:cNvPr id="2" name="Footer Placeholder 1"/>
          <p:cNvSpPr>
            <a:spLocks noGrp="1"/>
          </p:cNvSpPr>
          <p:nvPr>
            <p:ph type="ftr" sz="quarter" idx="11"/>
          </p:nvPr>
        </p:nvSpPr>
        <p:spPr/>
        <p:txBody>
          <a:bodyPr/>
          <a:lstStyle/>
          <a:p>
            <a:r>
              <a:rPr lang="en-US" smtClean="0"/>
              <a:t>Author: Abhay B. Joshi (abjoshi@yahoo.com)</a:t>
            </a:r>
            <a:endParaRPr lang="en-US"/>
          </a:p>
        </p:txBody>
      </p:sp>
    </p:spTree>
    <p:extLst>
      <p:ext uri="{BB962C8B-B14F-4D97-AF65-F5344CB8AC3E}">
        <p14:creationId xmlns:p14="http://schemas.microsoft.com/office/powerpoint/2010/main" val="16253215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16080</TotalTime>
  <Words>414</Words>
  <Application>Microsoft Office PowerPoint</Application>
  <PresentationFormat>On-screen Show (4:3)</PresentationFormat>
  <Paragraphs>47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Using Conditional Statements </vt:lpstr>
      <vt:lpstr>Wait for an event</vt:lpstr>
      <vt:lpstr>Wait using “Forever”</vt:lpstr>
      <vt:lpstr>“Wait Until” command</vt:lpstr>
      <vt:lpstr>Using Conditional Statements </vt:lpstr>
    </vt:vector>
  </TitlesOfParts>
  <Company>SPARK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SPARK Institute of Technology Giving children the power of computers     An Introduction</dc:title>
  <dc:creator>Abhay Joshi</dc:creator>
  <cp:lastModifiedBy>Abhay</cp:lastModifiedBy>
  <cp:revision>139</cp:revision>
  <dcterms:created xsi:type="dcterms:W3CDTF">2008-07-02T03:00:02Z</dcterms:created>
  <dcterms:modified xsi:type="dcterms:W3CDTF">2017-02-04T06:30:58Z</dcterms:modified>
</cp:coreProperties>
</file>