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8" r:id="rId2"/>
    <p:sldId id="313" r:id="rId3"/>
    <p:sldId id="316" r:id="rId4"/>
    <p:sldId id="311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Using Conditional Statements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Stopping Scratch Scripts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</a:t>
            </a:r>
            <a:r>
              <a:rPr lang="en-US" dirty="0" smtClean="0"/>
              <a:t>one </a:t>
            </a:r>
            <a:r>
              <a:rPr lang="en-US" dirty="0" smtClean="0"/>
              <a:t>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you may want to stop a script based on a condition.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3352800"/>
            <a:ext cx="589583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897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all scripts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that event handlers</a:t>
            </a:r>
          </a:p>
          <a:p>
            <a:pPr marL="0" indent="0">
              <a:buNone/>
            </a:pPr>
            <a:r>
              <a:rPr lang="en-US" dirty="0" smtClean="0"/>
              <a:t>   will continue to run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343400"/>
            <a:ext cx="4089400" cy="1752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905000"/>
            <a:ext cx="4930775" cy="2164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5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Using Conditional Statements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Stopping Scratch Scripts</a:t>
            </a:r>
          </a:p>
          <a:p>
            <a:r>
              <a:rPr lang="en-US" sz="3200" b="1" dirty="0" smtClean="0">
                <a:solidFill>
                  <a:srgbClr val="C00000"/>
                </a:solidFill>
              </a:rPr>
              <a:t>END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17756</TotalTime>
  <Words>83</Words>
  <Application>Microsoft Office PowerPoint</Application>
  <PresentationFormat>On-screen Show (4:3)</PresentationFormat>
  <Paragraphs>27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Using Conditional Statements </vt:lpstr>
      <vt:lpstr>Stopping one script</vt:lpstr>
      <vt:lpstr>Stopping all scripts</vt:lpstr>
      <vt:lpstr>Using Conditional Statements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136</cp:revision>
  <dcterms:created xsi:type="dcterms:W3CDTF">2008-07-02T03:00:02Z</dcterms:created>
  <dcterms:modified xsi:type="dcterms:W3CDTF">2015-05-29T05:07:00Z</dcterms:modified>
</cp:coreProperties>
</file>