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409" r:id="rId2"/>
    <p:sldId id="416" r:id="rId3"/>
    <p:sldId id="417" r:id="rId4"/>
    <p:sldId id="418" r:id="rId5"/>
    <p:sldId id="419" r:id="rId6"/>
    <p:sldId id="422" r:id="rId7"/>
    <p:sldId id="421" r:id="rId8"/>
    <p:sldId id="423" r:id="rId9"/>
    <p:sldId id="420" r:id="rId10"/>
    <p:sldId id="424" r:id="rId11"/>
    <p:sldId id="410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nap.berkeley.edu/snapsource/snap.html#present:Username=abjoshi&amp;ProjectName=Lab2.3-grade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nap.berkeley.edu/snapsource/snap.html#present:Username=abjoshi&amp;ProjectName=Lab2.3-grad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nap.berkeley.edu/snapsource/snap.html#present:Username=abjoshi&amp;ProjectName=Lab2.3-grade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0352" y="990600"/>
            <a:ext cx="7772400" cy="1362456"/>
          </a:xfrm>
        </p:spPr>
        <p:txBody>
          <a:bodyPr/>
          <a:lstStyle/>
          <a:p>
            <a:r>
              <a:rPr lang="en-US" sz="4800" b="1" dirty="0" smtClean="0"/>
              <a:t>IF-ELSE COMBINATIONS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Click to see the demo program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See the script beginning with “When “a” key pressed”.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:a16="http://schemas.microsoft.com/office/drawing/2014/main" xmlns="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65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Do you understand how to use combinations of IF-ELSE?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4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Too many choices!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 descr="http://networksboise.com/wp-content/uploads/2010/12/TooManyChoic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76400"/>
            <a:ext cx="8988425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19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Humans and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 can deal with multiple choices</a:t>
            </a:r>
          </a:p>
          <a:p>
            <a:r>
              <a:rPr lang="en-US" dirty="0" smtClean="0"/>
              <a:t>Computers can only deal with two at a time!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 we need to break it down for them!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AutoShape 2" descr="data:image/png;base64,iVBORw0KGgoAAAANSUhEUgAAAGIAAACICAYAAAAcej7qAAAMN0lEQVR4nO2dfVATZx7Hd6Zv1/Z6lbxgAgGStU6vN7XeXb3p2ZlevTlb5/7xaisiZ2sRtb7XuYIEQSIghKq8+FprPUFEyRIFztoqWgVR7IGVYEGLMi22QkJ5DUFta3vt9/6woQGCZDe77JO435nPH4LZ57fPJ8/usnn2CUW5xFGXke+oTW7rq8/8qa8hB30N2R5zvXHnzRvNh8ZSoxAbQ+f0VC1mVR8p9JxdetPG0KU2RrdgyI711sRNctQmd9qrY9F5MgIdR6fd5siLHtF9ev5tGRe3XhNaho2hc2wMjfZDkz2ujyTaD02GjaF/RlfRYdaqKIqiqBaz5kGHZZ21+8wb+Lr0T7AxOpf/6CFF49FVMee2jEtbrELJsJroZNa1EY6VoU1fmOlHKUddRr69OvZnCV5s1FWGACPDORL8kVYTvZiyW1JbO09GgNNIuJMMHkeGP46Egf1Gl1B99Zk/dhydxuNG+ZXh9xIYGjZm3GdUX0MOeBUxSIbXVxlViwnoKOGw7AhDbowKVF9DNjqOvMh/I0XjebmyGXiV4X9UZoUgbpZMQBECcm2/Dp/uDMNRowaVWSGCctSoweXdWrQUSiIG0GqicSVPhw/WBeGtmTLEzRKWmHAZDhqC8NU+HawmQkTUbA1FsSGon5qtoXf8fbEhCBd2hPFWtNVEo7lAh/PbQ7F5aSCm/vEhyB65BxPHPYDnnnwQf5nAH3+d+BCmT/41Vs4IwPYVgajKCfUNEWdyQoZI4FOE1UTjasHtQ1JhghoL/v4odGPvw2tTf4O4WTIkRPJL4j9lSJkrx6Ylgdgbp8KBpKFvPNFFfF6dC9fcaMof0Pm2C3swOA5LCi8SmEQ1lk0fg8c19yN+tgy5MSoU6NUo0Kt4Ro198WqYEtQ4sGb4o4AoIpzcaMof0MmdDXt+kXD52BAJ3ohwJ+G3mvuxZo4chavVOGgIwsEkgXAzwvmWIZgI13zb+pFXRY4kwV0njRZ8yeAk4sKOsCHH/zKj5pd/H0kaIMJS+LJfSuBTBtEifEECXzK8EjG4w1urknG9q9ntuQEAvu+y+KUEPmQQK+Kr/b4lwVsZvItw93MuV0r1O7U+J+FYztNoPZPoXyJKDEF486UxmEg/gCQfkdBbn4PuU3P9S0Sricbx9RrsjlGhKNF3JLQVP+1fIpy4u29FEkMkFHHbT+JFkCyDLwk+I4JEGXxK8CkRJMngWwJnEU4clhS3HT7cz/1BhhASfFKEmDKEkuC1CDEZbRlCSvBpEaMpQ2gJPi/CKaPpw4WCztx2NGQLKsEvRNgYGlfNfxZ05nbr4WmCSvAbEf5A+UYNDK9JIkSnZK0a66Lkkggxqd8Zik1LlDBGK0olESJKyIsdi/QoeQ8qptzLi4hr+3VoeC8MZ7I1qMzyfD6qhcdZgCPRaqJxOlvYebKecCozBCVr1di0RIn0aHlP9iLFJIqiKK9EtOzXocwYjHdXBiL1dTn0EQHQRwR4PK80N0Y1ahLO5ITA8Kpc8LmyIxE/W/ZT2jxFhzFaUYqKKff2PwjCVURTnhYFehX0EQFYFyVvylqofHvbsrHPsH0QxSbwI1lOCdmLA7F6tuxa5N8eHpUnX1mHi4iW/ToU6FV48x9jsH6BIsnbGoSS4TMSKIqbiDJjMPQRAdi2IjCLrzr4fkTLVUJCpNxKtASKYi/i2n4d3l0ZiHVR8ia+a+FrZPjUSHCGrYiG98KQ+rocW5Ypc4SoxzkyLDvCOF+ZnFiv8Z2R4AxbEaezb98bYeKDXhSqJquJTs6NUXG+MsmYr8Rbr8i+8RkJFMVeRP9NKin8RhJBSCQRhEQSQUgkEYREEkFIJBGERBJBSNiKqNv1O+SnPofuU1EviF27X4WtiLbSSeitTYH9v6uyxa7dr8L67mvRePScXQ6HJe2S2LX7VbjcBu84Nh2O+kzYq2Myxa7fb8LpE7qi8eiujEbfpe3orU1KEHsf/CJcPyptOzgB3ZXRcNRnoq8u/dPeT1an288l/17s/fHZeDWLo2g8Oo5NR8/Z5eitTUFfQ5boKw2TzrArIfMyr6loPNpKJ6Hjw6mirzRMOsOuhCxNMBOXK3larJkjTbkkggK9WhJBAqezQyQRYjOqz0e4W+dJ7A4gBUkEIYgiQqgH4n0ZSQQhSCIIwWsR7p5LLjNqOIkYbhXl4bbHtn2S4SxiuE5z5XKu1iMR7dXJI25rcOdyaZ9keFkb3MbQcJcbPc0eiWg8bujf1uHUYHzb+pHb7f3Qd9Wr9kmGk4jDqcH9ndDTfNxtJ7im62TEHUVcOJKEYkMQKnfPGHFbP/Rd5dw+ybAWcTlX298Jgxdpd32Xui476nwnDyfiYplhyGtu3exBsSEI5RtuH5Kcy1/f6r3KuX2S8UrErZs9/Tv7eXXugI4Y3EldJyNGXHDLNde7mgdszynEVQTb9sXubEFEeHIYcY3DkjLiVdMP3/YM82qgu6UWl3O1XrUvdmfzKsLG3D5H8Cmi8bgBNmboglvu8n2XhXP7Ync27yJqtoYO6YgbTfn9v3e9p+T6upFO1s7lnAd/HcLgfHZwJqf2SYbz3xHlGzQDjtGDj+muHTHSyfrCkSRU7p4x/DYGfSmIw5LCqX2S4fWLPFw7o8yoGXCouZMIhyUFVXt+eYe7nnjLjJohf1c4T7xs2ycZr29xfN9lGXrscBPX17hbfLHrZIRH23E9BHFtn0R4u+n34y272w5wd1i40yqYbLbDtX0SkVYwIwRJBCFIIghBEkEIpzJDsHq2JEJ0jmUEI3muNNNPVK4W6LAvXoV1UQqHJEJECZVZGmS+obj19vzAOF5EWE00vizQoSlPy4rmvbpR23ErQ7OuTwiu5GnR8F4YTqwPxo6VgbfS58n/A3P4PV6JsJpoNO7WomZrCMqMwTCvUYFJVIFJVHtE+caQUZNwJU+LA0lBHtcmJHtWqb7LXqRsNc6X79nwRuA4r6blX9uvg+WdUOyNU2HLUuX19Ch54+pI2Ul9RIBZP0vmEXmxKrPVRDeNhoRDqcFImiO/GRse8L6n9QlBfKTMnBal+Hd6tGIVzOH3ePWgitVEo3pLCDYvVSIxUnZxXZR8S+ZCxZzNi5Tj2T6x1GoaFyWUDFcJGfOVN/URsrzwqQGPevOElWDhIuLSrjBsWx4I/SzZlQ0LA1/xtoZW07goG0NfEkrC2wuU3xAtgaLYi7CaaBQb1EiMlF3fviJwLl91tDG6cL5GxuCREB8hzydaAkWxF/FFvhablyqRMV9RyXctriOjeS/7qzAnjbt9aCQ4w1ZE7TuhMLwqxzsrlHoh6mljdOE2hr5UvjGE81WJeU0Q0ucp/ucTI8EZzqtc6oMnClVTG6MLz4tVcb4yyZivNL/1csA+n5FAUdIyQcREEkFIJBGERBJBSCQRhEQSQUgkEYSErYiPt+iQtlCL9hMLfGclel8IWxGNeyfgo10zYT+77DWxa/ersF7lsngi7OcS0FuTWCh27X4V9qtcPobuymj0Xsho6amNfUrs+v0mXD6PaP9gCnrPG+CwpL3fVbvmCbH3wS/CbZXLx9B5/CX0WtLgqDMW3qhLf+H6JwlP2uuSx4i9Pz4bzqtcHngCncemw35Oj97za760n08q6a1bv6q3PitcYnjsHy+bYTWNe/Zrc5iOFxHOkdF++Hl0npiJ7jOLYK9ZBXtNnMQd6CqP/M7G0OdsRfSONrP2+at52l95L8JFSFvxU2g/NBnth56VuANfl/zBte8u2oq0087vfPo+aaaf+FS17KMnSCIIoGZrqFkSQQDVW0Kl2eBi05SnxYdpwZIIsZGeGCIESQQhSCIIQRJBCP0ieqoWD/pOA4nRpCJTg1XhAaDELuRup3yjBvGzZZIIsSlZq0bWIiUoG6NbIHYxdyv1O0OxaYkSxmhFKXV59+OPWE10odhF3W3U7wxFXuxYpM6V21rzg+UURVFUh1mrsjG6Cud/suwIQ2VWiMdYRvFrCFoKaRzL0LCqjxQqMjUo36hByVo1Ni1RIj1a3pO9SDFpyKd1Vka3vI2hD+/6l+q7uFkyeEpujGrUJBxICvK4LtJYFR4AfYTsp7R5ig5jtKIUFVPu5f0jV6uJTh4tCTEzA6zTn3lYmuA2XISSIUngEL5lSBK8CF8yJAk8xCmD7RWYKwV6tSSBj1hNdHJujMqrK41l0wO+uRsk/B9Z9lqJJ5hK0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971800"/>
            <a:ext cx="1600200" cy="222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Example – Grading!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 smtClean="0"/>
              <a:t>Grading table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12830"/>
              </p:ext>
            </p:extLst>
          </p:nvPr>
        </p:nvGraphicFramePr>
        <p:xfrm>
          <a:off x="914400" y="2651760"/>
          <a:ext cx="7162800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/>
                <a:gridCol w="3581400"/>
              </a:tblGrid>
              <a:tr h="5740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Points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Grade</a:t>
                      </a:r>
                      <a:endParaRPr lang="en-US" sz="2800" dirty="0"/>
                    </a:p>
                  </a:txBody>
                  <a:tcPr/>
                </a:tc>
              </a:tr>
              <a:tr h="5740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&gt; 90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A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</a:tr>
              <a:tr h="5740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&gt; </a:t>
                      </a:r>
                      <a:r>
                        <a:rPr lang="en-US" sz="2800" dirty="0" smtClean="0">
                          <a:latin typeface="+mj-lt"/>
                        </a:rPr>
                        <a:t>75 and &lt; 91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B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</a:tr>
              <a:tr h="5740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&gt; 60 and &lt; 76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C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</a:tr>
              <a:tr h="5740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&lt; 61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</a:rPr>
                        <a:t>F</a:t>
                      </a:r>
                      <a:endParaRPr lang="en-US" sz="28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9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Solution 1: Simplistic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series of IF statements: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2066925"/>
            <a:ext cx="4733925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22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Click to see the demo program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See the script beginning with “When SPACE key pressed”.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9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"/>
            <a:ext cx="8229600" cy="1143000"/>
          </a:xfrm>
        </p:spPr>
        <p:txBody>
          <a:bodyPr/>
          <a:lstStyle/>
          <a:p>
            <a:r>
              <a:rPr lang="en-US" dirty="0" smtClean="0"/>
              <a:t>Solution 2: Partition the input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04048" y="1981200"/>
            <a:ext cx="12954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91 and greater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89448" y="2035314"/>
            <a:ext cx="15240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All remaining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84848" y="3429000"/>
            <a:ext cx="12954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76 and greater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22648" y="3429000"/>
            <a:ext cx="15240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All remaining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89448" y="4800600"/>
            <a:ext cx="12954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6</a:t>
            </a:r>
            <a:r>
              <a:rPr lang="en-US" sz="2000" b="1" dirty="0" smtClean="0"/>
              <a:t>1 and greater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03448" y="4778514"/>
            <a:ext cx="152400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All remaining</a:t>
            </a:r>
            <a:endParaRPr lang="en-US" sz="20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089548" y="2743200"/>
            <a:ext cx="9525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  <a:endCxn id="10" idx="0"/>
          </p:cNvCxnSpPr>
          <p:nvPr/>
        </p:nvCxnSpPr>
        <p:spPr>
          <a:xfrm flipH="1">
            <a:off x="2984648" y="2743200"/>
            <a:ext cx="1066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946548" y="4114800"/>
            <a:ext cx="9525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841648" y="4114800"/>
            <a:ext cx="1066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28048" y="20675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08848" y="35153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B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89648" y="49646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2970" y="487680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F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24600" y="5051286"/>
            <a:ext cx="24753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Nested IF-ELSE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Statements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295900" y="1295400"/>
            <a:ext cx="9525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191000" y="1295400"/>
            <a:ext cx="1066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73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Click to see the demo program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See the script beginning with “When Green flag clicked”.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Solution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series of IF statements (according to Spec)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2013204"/>
            <a:ext cx="5582031" cy="431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39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16379</TotalTime>
  <Words>265</Words>
  <Application>Microsoft Office PowerPoint</Application>
  <PresentationFormat>On-screen Show (4:3)</PresentationFormat>
  <Paragraphs>74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IF-ELSE COMBINATIONS</vt:lpstr>
      <vt:lpstr>Too many choices!</vt:lpstr>
      <vt:lpstr>Humans and Computers</vt:lpstr>
      <vt:lpstr>Example – Grading! </vt:lpstr>
      <vt:lpstr>Solution 1: Simplistic</vt:lpstr>
      <vt:lpstr>Solution 1</vt:lpstr>
      <vt:lpstr>Solution 2: Partition the input</vt:lpstr>
      <vt:lpstr>Solution 2</vt:lpstr>
      <vt:lpstr>Solution 3:</vt:lpstr>
      <vt:lpstr>Solution 3</vt:lpstr>
      <vt:lpstr>Do you understand how to use combinations of IF-ELSE?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REVIEW OF CONCEPTS</dc:title>
  <dc:creator>Abhay Joshi</dc:creator>
  <cp:lastModifiedBy>abhay</cp:lastModifiedBy>
  <cp:revision>236</cp:revision>
  <dcterms:created xsi:type="dcterms:W3CDTF">2008-07-02T03:00:02Z</dcterms:created>
  <dcterms:modified xsi:type="dcterms:W3CDTF">2018-10-04T15:22:11Z</dcterms:modified>
</cp:coreProperties>
</file>