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308" r:id="rId2"/>
    <p:sldId id="321" r:id="rId3"/>
    <p:sldId id="322" r:id="rId4"/>
    <p:sldId id="323" r:id="rId5"/>
    <p:sldId id="324" r:id="rId6"/>
    <p:sldId id="325" r:id="rId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6465" autoAdjust="0"/>
  </p:normalViewPr>
  <p:slideViewPr>
    <p:cSldViewPr>
      <p:cViewPr varScale="1">
        <p:scale>
          <a:sx n="55" d="100"/>
          <a:sy n="55" d="100"/>
        </p:scale>
        <p:origin x="-17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6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CS Concept – </a:t>
            </a:r>
            <a:r>
              <a:rPr lang="en-US" sz="4800" dirty="0" smtClean="0"/>
              <a:t>Events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Scratch “When” Commands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Events are outside happenings that create some sort of a signal. </a:t>
            </a:r>
          </a:p>
          <a:p>
            <a:endParaRPr lang="en-US" dirty="0"/>
          </a:p>
          <a:p>
            <a:r>
              <a:rPr lang="en-US" dirty="0" smtClean="0"/>
              <a:t>For example, “Ringing bell” is an event that tells us that the time is up.</a:t>
            </a:r>
          </a:p>
          <a:p>
            <a:endParaRPr lang="en-US" dirty="0"/>
          </a:p>
          <a:p>
            <a:r>
              <a:rPr lang="en-US" dirty="0" smtClean="0"/>
              <a:t>“Traffic light turning red” is an event that signals that cars need to stop.</a:t>
            </a:r>
          </a:p>
          <a:p>
            <a:endParaRPr lang="en-US" dirty="0"/>
          </a:p>
          <a:p>
            <a:r>
              <a:rPr lang="en-US" dirty="0" smtClean="0"/>
              <a:t>Real world is full of events.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75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Events in Scratch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Clicking on Green Flag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Pressing a key on the keyboard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Clicking on a Sprite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799" y="2514600"/>
            <a:ext cx="2374605" cy="76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3952875"/>
            <a:ext cx="2950891" cy="6953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049" y="5410200"/>
            <a:ext cx="2687053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35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Responding to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When the bell rings, </a:t>
            </a:r>
            <a:r>
              <a:rPr lang="en-US" sz="3200" u="sng" dirty="0" smtClean="0"/>
              <a:t>teacher stops the class and students run away</a:t>
            </a:r>
            <a:r>
              <a:rPr lang="en-US" sz="3200" dirty="0" smtClean="0"/>
              <a:t>.</a:t>
            </a:r>
          </a:p>
          <a:p>
            <a:endParaRPr lang="en-US" sz="3200" dirty="0"/>
          </a:p>
          <a:p>
            <a:endParaRPr lang="en-US" sz="3200" dirty="0" smtClean="0"/>
          </a:p>
          <a:p>
            <a:r>
              <a:rPr lang="en-US" sz="3200" dirty="0" smtClean="0"/>
              <a:t>When traffic light turns red, </a:t>
            </a:r>
            <a:r>
              <a:rPr lang="en-US" sz="3200" u="sng" dirty="0" smtClean="0"/>
              <a:t>cars stop</a:t>
            </a:r>
            <a:r>
              <a:rPr lang="en-US" sz="3200" dirty="0" smtClean="0"/>
              <a:t>.</a:t>
            </a:r>
          </a:p>
          <a:p>
            <a:endParaRPr lang="en-US" sz="32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649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Responding to Events in Scratch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89120"/>
          </a:xfrm>
        </p:spPr>
        <p:txBody>
          <a:bodyPr/>
          <a:lstStyle/>
          <a:p>
            <a:r>
              <a:rPr lang="en-US" dirty="0" smtClean="0"/>
              <a:t>You simply write a script to respond to </a:t>
            </a:r>
            <a:r>
              <a:rPr lang="en-US" u="sng" dirty="0" smtClean="0"/>
              <a:t>events you are interested in</a:t>
            </a:r>
            <a:r>
              <a:rPr lang="en-US" dirty="0" smtClean="0"/>
              <a:t>: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2971800"/>
            <a:ext cx="3302000" cy="32034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800" y="3390900"/>
            <a:ext cx="4424083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10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CS Concept – </a:t>
            </a:r>
            <a:r>
              <a:rPr lang="en-US" sz="4800" dirty="0" smtClean="0"/>
              <a:t>Events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Scratch “When” Commands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END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6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14683</TotalTime>
  <Words>199</Words>
  <Application>Microsoft Office PowerPoint</Application>
  <PresentationFormat>On-screen Show (4:3)</PresentationFormat>
  <Paragraphs>43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CS Concept – Events </vt:lpstr>
      <vt:lpstr>Events</vt:lpstr>
      <vt:lpstr>Events in Scratch</vt:lpstr>
      <vt:lpstr>Responding to Events</vt:lpstr>
      <vt:lpstr>Responding to Events in Scratch</vt:lpstr>
      <vt:lpstr>CS Concept – Events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133</cp:revision>
  <dcterms:created xsi:type="dcterms:W3CDTF">2008-07-02T03:00:02Z</dcterms:created>
  <dcterms:modified xsi:type="dcterms:W3CDTF">2014-10-14T19:18:18Z</dcterms:modified>
</cp:coreProperties>
</file>