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49" r:id="rId2"/>
    <p:sldId id="351" r:id="rId3"/>
    <p:sldId id="353" r:id="rId4"/>
    <p:sldId id="332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71515" autoAdjust="0"/>
  </p:normalViewPr>
  <p:slideViewPr>
    <p:cSldViewPr>
      <p:cViewPr varScale="1">
        <p:scale>
          <a:sx n="37" d="100"/>
          <a:sy n="37" d="100"/>
        </p:scale>
        <p:origin x="-1651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we supply input to our custom blocks?</a:t>
            </a:r>
          </a:p>
          <a:p>
            <a:r>
              <a:rPr lang="en-US" dirty="0" smtClean="0"/>
              <a:t>- demo of jump</a:t>
            </a:r>
          </a:p>
          <a:p>
            <a:r>
              <a:rPr lang="en-US" dirty="0" smtClean="0"/>
              <a:t>- demo of square</a:t>
            </a:r>
          </a:p>
          <a:p>
            <a:r>
              <a:rPr lang="en-US" dirty="0" smtClean="0"/>
              <a:t>- putting “square” into a repeat loop for a pattern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42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85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4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Custom blocks with input</a:t>
            </a:r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47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how create new blocks with input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74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0352" y="2295144"/>
            <a:ext cx="7772400" cy="1362456"/>
          </a:xfrm>
        </p:spPr>
        <p:txBody>
          <a:bodyPr/>
          <a:lstStyle/>
          <a:p>
            <a:r>
              <a:rPr lang="en-US" dirty="0" smtClean="0"/>
              <a:t>Practice assignments:</a:t>
            </a:r>
            <a:br>
              <a:rPr lang="en-US" dirty="0" smtClean="0"/>
            </a:br>
            <a:r>
              <a:rPr lang="en-US" dirty="0" smtClean="0"/>
              <a:t>Create new blocks with input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81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Custom blocks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Defining new blocks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16400</TotalTime>
  <Words>85</Words>
  <Application>Microsoft Office PowerPoint</Application>
  <PresentationFormat>On-screen Show (4:3)</PresentationFormat>
  <Paragraphs>23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Generalization</vt:lpstr>
      <vt:lpstr>Show how create new blocks with input</vt:lpstr>
      <vt:lpstr>Practice assignments: Create new blocks with input</vt:lpstr>
      <vt:lpstr>Custom blocks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163</cp:revision>
  <dcterms:created xsi:type="dcterms:W3CDTF">2008-07-02T03:00:02Z</dcterms:created>
  <dcterms:modified xsi:type="dcterms:W3CDTF">2019-05-21T18:02:31Z</dcterms:modified>
</cp:coreProperties>
</file>