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08" r:id="rId2"/>
    <p:sldId id="354" r:id="rId3"/>
    <p:sldId id="353" r:id="rId4"/>
    <p:sldId id="332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1515" autoAdjust="0"/>
  </p:normalViewPr>
  <p:slideViewPr>
    <p:cSldViewPr>
      <p:cViewPr varScale="1">
        <p:scale>
          <a:sx n="37" d="100"/>
          <a:sy n="37" d="100"/>
        </p:scale>
        <p:origin x="-165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1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Jump</a:t>
            </a:r>
          </a:p>
          <a:p>
            <a:r>
              <a:rPr lang="en-US" dirty="0" smtClean="0"/>
              <a:t>Square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4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D4D6E-6B99-4842-8CB1-32C9653E3C8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5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4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Custom Blocks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Defining new blocks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how to create new custom blocks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3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352" y="2295144"/>
            <a:ext cx="7772400" cy="1362456"/>
          </a:xfrm>
        </p:spPr>
        <p:txBody>
          <a:bodyPr/>
          <a:lstStyle/>
          <a:p>
            <a:r>
              <a:rPr lang="en-US" dirty="0" smtClean="0"/>
              <a:t>Practice assignments:</a:t>
            </a:r>
            <a:br>
              <a:rPr lang="en-US" dirty="0" smtClean="0"/>
            </a:br>
            <a:r>
              <a:rPr lang="en-US" dirty="0" smtClean="0"/>
              <a:t>Create new </a:t>
            </a:r>
            <a:r>
              <a:rPr lang="en-US" dirty="0" smtClean="0"/>
              <a:t>blocks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1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/>
              <a:t>Custom blocks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Defining new blocks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END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9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16400</TotalTime>
  <Words>59</Words>
  <Application>Microsoft Office PowerPoint</Application>
  <PresentationFormat>On-screen Show (4:3)</PresentationFormat>
  <Paragraphs>22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Custom Blocks</vt:lpstr>
      <vt:lpstr>Demo how to create new custom blocks</vt:lpstr>
      <vt:lpstr>Practice assignments: Create new blocks</vt:lpstr>
      <vt:lpstr>Custom blocks</vt:lpstr>
    </vt:vector>
  </TitlesOfParts>
  <Company>SPARK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 Institute of Technology Giving children the power of computers     An Introduction</dc:title>
  <dc:creator>Abhay Joshi</dc:creator>
  <cp:lastModifiedBy>abhay</cp:lastModifiedBy>
  <cp:revision>163</cp:revision>
  <dcterms:created xsi:type="dcterms:W3CDTF">2008-07-02T03:00:02Z</dcterms:created>
  <dcterms:modified xsi:type="dcterms:W3CDTF">2019-05-21T18:02:01Z</dcterms:modified>
</cp:coreProperties>
</file>