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5" r:id="rId1"/>
  </p:sldMasterIdLst>
  <p:notesMasterIdLst>
    <p:notesMasterId r:id="rId11"/>
  </p:notesMasterIdLst>
  <p:handoutMasterIdLst>
    <p:handoutMasterId r:id="rId12"/>
  </p:handoutMasterIdLst>
  <p:sldIdLst>
    <p:sldId id="295" r:id="rId2"/>
    <p:sldId id="285" r:id="rId3"/>
    <p:sldId id="297" r:id="rId4"/>
    <p:sldId id="299" r:id="rId5"/>
    <p:sldId id="301" r:id="rId6"/>
    <p:sldId id="303" r:id="rId7"/>
    <p:sldId id="305" r:id="rId8"/>
    <p:sldId id="306" r:id="rId9"/>
    <p:sldId id="296" r:id="rId10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00FFFF"/>
    <a:srgbClr val="66FFCC"/>
    <a:srgbClr val="66FFFF"/>
    <a:srgbClr val="33CC33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2" autoAdjust="0"/>
    <p:restoredTop sz="63819" autoAdjust="0"/>
  </p:normalViewPr>
  <p:slideViewPr>
    <p:cSldViewPr>
      <p:cViewPr varScale="1">
        <p:scale>
          <a:sx n="58" d="100"/>
          <a:sy n="58" d="100"/>
        </p:scale>
        <p:origin x="-154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98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FE4D743-02DB-4F0A-99AE-DF271929301E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All Content Copyright © 2011-2012 • Cognisha.com, All Rights Reserved.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4F67D8-5B3D-4505-9145-44D52979C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9652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751C128-2422-4F19-BE05-D19F2D089102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All Content Copyright © 2011-2012 • Cognisha.com, All Rights Reserved.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840B908-259A-49E5-9183-992A3EF14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16596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3DEA67-0EFB-4F14-B589-CEB1F5871235}" type="slidenum">
              <a:rPr lang="en-US"/>
              <a:pPr/>
              <a:t>1</a:t>
            </a:fld>
            <a:endParaRPr lang="en-U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16233" indent="-216233"/>
            <a:r>
              <a:rPr lang="en-US" dirty="0"/>
              <a:t>(Demo program: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demo-graphic-effects.sb</a:t>
            </a:r>
            <a:r>
              <a:rPr lang="en-US" dirty="0"/>
              <a:t>)</a:t>
            </a:r>
          </a:p>
          <a:p>
            <a:pPr marL="216233" indent="-216233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demo click: Angry Sun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All Content Copyright © 2011-2012 • Cognisha.com, All Rights Reserved.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40B908-259A-49E5-9183-992A3EF14C7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53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7A66C7-E711-4AAF-BD14-A714D01B18E8}" type="slidenum">
              <a:rPr lang="en-US"/>
              <a:pPr/>
              <a:t>3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demo click: Ghost</a:t>
            </a:r>
          </a:p>
          <a:p>
            <a:r>
              <a:rPr lang="en-US" dirty="0" smtClean="0"/>
              <a:t>.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7A66C7-E711-4AAF-BD14-A714D01B18E8}" type="slidenum">
              <a:rPr lang="en-US"/>
              <a:pPr/>
              <a:t>4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demo click: Meow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7A66C7-E711-4AAF-BD14-A714D01B18E8}" type="slidenum">
              <a:rPr lang="en-US"/>
              <a:pPr/>
              <a:t>5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demo click: Cook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7A66C7-E711-4AAF-BD14-A714D01B18E8}" type="slidenum">
              <a:rPr lang="en-US"/>
              <a:pPr/>
              <a:t>6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demo click: </a:t>
            </a:r>
            <a:r>
              <a:rPr lang="en-US" dirty="0" smtClean="0"/>
              <a:t>Magic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091AAF-9F54-46DB-AA3A-288E0A6E7A54}" type="slidenum">
              <a:rPr lang="en-US"/>
              <a:pPr/>
              <a:t>9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16233" indent="-216233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2B6473-494C-4B50-B91A-9FA67ECCE45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5398F0-5462-45B1-9E29-71AFBEA46C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2F7A98-659A-44AE-BB98-228E0A4204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D8C06B-63CD-420D-A5E5-FAF30A333C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4A4109-A466-4170-BAAE-3DCAD3CEC2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062A1B-0C52-4B41-B2A8-C1B17466C4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4E648C-85FD-4704-8AC4-D15A587E1D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DE7F2F-5067-4E34-9660-F7A1668385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EB2210-1B03-45E1-8F5D-A8F6CA246B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61AEB-A997-40C3-8966-6073900EA3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A3744EC0-E18A-4778-8779-8018B14F13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D11DC8A-4AAF-4493-A163-4540F92E81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300" dirty="0" smtClean="0"/>
              <a:t>Storing Lists of Information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List Variables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4EDC2-6D05-461C-9468-53BF9E55F2EC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121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330200"/>
            <a:ext cx="9144000" cy="1270000"/>
          </a:xfrm>
        </p:spPr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508000" y="1981552"/>
            <a:ext cx="9144000" cy="5028848"/>
          </a:xfrm>
        </p:spPr>
        <p:txBody>
          <a:bodyPr/>
          <a:lstStyle/>
          <a:p>
            <a:pPr marL="677327" indent="-677327"/>
            <a:r>
              <a:rPr lang="en-US" dirty="0" smtClean="0"/>
              <a:t>A Scratch variable can store only one piece of information</a:t>
            </a: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E33D0-0FC8-4C1B-B40F-263FA23D13B6}" type="slidenum">
              <a:rPr lang="en-US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400" y="3669505"/>
            <a:ext cx="4350550" cy="7500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800" y="5263243"/>
            <a:ext cx="3964359" cy="75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582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08000" y="254000"/>
            <a:ext cx="9144000" cy="1270000"/>
          </a:xfrm>
        </p:spPr>
        <p:txBody>
          <a:bodyPr/>
          <a:lstStyle/>
          <a:p>
            <a:r>
              <a:rPr lang="en-US" dirty="0" smtClean="0">
                <a:cs typeface="Mangal" pitchFamily="18" charset="0"/>
              </a:rPr>
              <a:t>Lists of information</a:t>
            </a:r>
            <a:endParaRPr lang="en-US" dirty="0">
              <a:cs typeface="Mangal" pitchFamily="18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B254-D717-40BC-8362-FB46B7494DAD}" type="slidenum">
              <a:rPr lang="en-US"/>
              <a:pPr/>
              <a:t>3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 of variable that stores multiple pieces of information: names, numbers, sentences, anything!</a:t>
            </a:r>
          </a:p>
          <a:p>
            <a:endParaRPr lang="en-US" dirty="0" smtClean="0"/>
          </a:p>
          <a:p>
            <a:r>
              <a:rPr lang="en-US" dirty="0" smtClean="0"/>
              <a:t>Click on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br>
              <a:rPr lang="en-US" dirty="0" smtClean="0"/>
            </a:br>
            <a:r>
              <a:rPr lang="en-US" dirty="0" smtClean="0"/>
              <a:t>    to create a new </a:t>
            </a:r>
            <a:r>
              <a:rPr lang="en-US" dirty="0"/>
              <a:t>empty </a:t>
            </a:r>
            <a:r>
              <a:rPr lang="en-US" dirty="0" smtClean="0"/>
              <a:t>list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199" y="3657600"/>
            <a:ext cx="2133601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600" y="3810000"/>
            <a:ext cx="2438400" cy="287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8730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08000" y="228600"/>
            <a:ext cx="9144000" cy="1270000"/>
          </a:xfrm>
        </p:spPr>
        <p:txBody>
          <a:bodyPr/>
          <a:lstStyle/>
          <a:p>
            <a:r>
              <a:rPr lang="en-US" dirty="0" smtClean="0">
                <a:cs typeface="Mangal" pitchFamily="18" charset="0"/>
              </a:rPr>
              <a:t>Adding new members</a:t>
            </a:r>
            <a:endParaRPr lang="en-US" dirty="0">
              <a:cs typeface="Mangal" pitchFamily="18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B254-D717-40BC-8362-FB46B7494DAD}" type="slidenum">
              <a:rPr lang="en-US"/>
              <a:pPr/>
              <a:t>4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add a new member at the end of the list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 insert a new member in the list (before the given location)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108" y="2971800"/>
            <a:ext cx="5284092" cy="9572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829" y="5715000"/>
            <a:ext cx="749808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834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08000" y="254000"/>
            <a:ext cx="9144000" cy="1270000"/>
          </a:xfrm>
        </p:spPr>
        <p:txBody>
          <a:bodyPr/>
          <a:lstStyle/>
          <a:p>
            <a:r>
              <a:rPr lang="en-US" dirty="0" smtClean="0">
                <a:cs typeface="Mangal" pitchFamily="18" charset="0"/>
              </a:rPr>
              <a:t>Deleting members</a:t>
            </a:r>
            <a:endParaRPr lang="en-US" dirty="0">
              <a:cs typeface="Mangal" pitchFamily="18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B254-D717-40BC-8362-FB46B7494DAD}" type="slidenum">
              <a:rPr lang="en-US"/>
              <a:pPr/>
              <a:t>5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delete a member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To replace by a new member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Lists (like variables) are persistent in Scratch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5105400"/>
            <a:ext cx="8717280" cy="8382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519" y="2057400"/>
            <a:ext cx="4352281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3598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/>
          <a:p>
            <a:r>
              <a:rPr lang="en-US" dirty="0" smtClean="0">
                <a:cs typeface="Mangal" pitchFamily="18" charset="0"/>
              </a:rPr>
              <a:t>Size of the list</a:t>
            </a:r>
            <a:endParaRPr lang="en-US" dirty="0">
              <a:cs typeface="Mangal" pitchFamily="18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B254-D717-40BC-8362-FB46B7494DAD}" type="slidenum">
              <a:rPr lang="en-US"/>
              <a:pPr/>
              <a:t>6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get the size of the list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3430359"/>
            <a:ext cx="8107563" cy="129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040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/>
          <a:p>
            <a:r>
              <a:rPr lang="en-US" dirty="0" smtClean="0"/>
              <a:t>Members of the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get a member of the list: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D8C06B-63CD-420D-A5E5-FAF30A333CA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3505200"/>
            <a:ext cx="7250634" cy="3429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738" y="1905000"/>
            <a:ext cx="3268662" cy="1531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209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/>
          <a:p>
            <a:r>
              <a:rPr lang="en-US" dirty="0" smtClean="0"/>
              <a:t>Check if a member exists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the list contain a certain member: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D8C06B-63CD-420D-A5E5-FAF30A333CA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3514724"/>
            <a:ext cx="8621354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664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300" dirty="0"/>
              <a:t>Storing Lists of </a:t>
            </a:r>
            <a:r>
              <a:rPr lang="en-US" sz="5300" dirty="0" smtClean="0"/>
              <a:t>Information</a:t>
            </a:r>
            <a:br>
              <a:rPr lang="en-US" sz="5300" dirty="0" smtClean="0"/>
            </a:br>
            <a:r>
              <a:rPr lang="en-US" sz="2900" dirty="0">
                <a:solidFill>
                  <a:schemeClr val="tx1"/>
                </a:solidFill>
                <a:latin typeface="+mn-lt"/>
              </a:rPr>
              <a:t>The List Variables</a:t>
            </a:r>
            <a:endParaRPr lang="en-US" sz="29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sz="3100" dirty="0"/>
          </a:p>
          <a:p>
            <a:pPr>
              <a:lnSpc>
                <a:spcPct val="80000"/>
              </a:lnSpc>
            </a:pPr>
            <a:r>
              <a:rPr lang="en-US" sz="4000" b="1" dirty="0">
                <a:solidFill>
                  <a:srgbClr val="CC0000"/>
                </a:solidFill>
              </a:rPr>
              <a:t>END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23E03-8126-4665-8E72-C35EFE82B360}" type="slidenum">
              <a:rPr lang="en-US"/>
              <a:pPr/>
              <a:t>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Author: 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234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3259</TotalTime>
  <Words>279</Words>
  <Application>Microsoft Office PowerPoint</Application>
  <PresentationFormat>Custom</PresentationFormat>
  <Paragraphs>67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Storing Lists of Information</vt:lpstr>
      <vt:lpstr>Variables</vt:lpstr>
      <vt:lpstr>Lists of information</vt:lpstr>
      <vt:lpstr>Adding new members</vt:lpstr>
      <vt:lpstr>Deleting members</vt:lpstr>
      <vt:lpstr>Size of the list</vt:lpstr>
      <vt:lpstr>Members of the list</vt:lpstr>
      <vt:lpstr>Check if a member exists</vt:lpstr>
      <vt:lpstr>Storing Lists of Information The List Variables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Written English</dc:title>
  <dc:creator>Abhay</dc:creator>
  <cp:lastModifiedBy>Abhay</cp:lastModifiedBy>
  <cp:revision>48</cp:revision>
  <dcterms:created xsi:type="dcterms:W3CDTF">2012-07-13T11:33:24Z</dcterms:created>
  <dcterms:modified xsi:type="dcterms:W3CDTF">2014-03-24T20:42:34Z</dcterms:modified>
</cp:coreProperties>
</file>