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08" r:id="rId2"/>
    <p:sldId id="321" r:id="rId3"/>
    <p:sldId id="326" r:id="rId4"/>
    <p:sldId id="327" r:id="rId5"/>
    <p:sldId id="325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465" autoAdjust="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</a:t>
            </a:r>
            <a:r>
              <a:rPr lang="en-US" sz="4800" dirty="0" smtClean="0"/>
              <a:t>– Conditional Looping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Repeat Until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Looping with a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Sometimes we want to repeat something until a condition becomes true</a:t>
            </a:r>
          </a:p>
          <a:p>
            <a:endParaRPr lang="en-US" sz="3200" dirty="0" smtClean="0"/>
          </a:p>
          <a:p>
            <a:r>
              <a:rPr lang="en-US" sz="3200" dirty="0" smtClean="0"/>
              <a:t>Examples:</a:t>
            </a:r>
          </a:p>
          <a:p>
            <a:pPr lvl="1"/>
            <a:r>
              <a:rPr lang="en-US" sz="3200" dirty="0" smtClean="0"/>
              <a:t>Fall down until you hit the ground</a:t>
            </a:r>
          </a:p>
          <a:p>
            <a:pPr lvl="1"/>
            <a:r>
              <a:rPr lang="en-US" sz="3200" dirty="0" smtClean="0"/>
              <a:t>Play game until timeout occurs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75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 Repeat-Until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Repetition stops as soon as the condition becomes true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394" y="3402330"/>
            <a:ext cx="3984206" cy="147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72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Sprite will stop moving when it touches an edge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192780"/>
            <a:ext cx="5607705" cy="153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6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CS Concept </a:t>
            </a:r>
            <a:r>
              <a:rPr lang="en-US" sz="4800" dirty="0" smtClean="0"/>
              <a:t>– Conditional Looping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Repeat Until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4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15066</TotalTime>
  <Words>118</Words>
  <Application>Microsoft Office PowerPoint</Application>
  <PresentationFormat>On-screen Show (4:3)</PresentationFormat>
  <Paragraphs>28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CS Concept – Conditional Looping </vt:lpstr>
      <vt:lpstr>Looping with a condition</vt:lpstr>
      <vt:lpstr>The Repeat-Until Block</vt:lpstr>
      <vt:lpstr>Example</vt:lpstr>
      <vt:lpstr>CS Concept – Conditional Looping 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138</cp:revision>
  <dcterms:created xsi:type="dcterms:W3CDTF">2008-07-02T03:00:02Z</dcterms:created>
  <dcterms:modified xsi:type="dcterms:W3CDTF">2015-03-31T21:05:11Z</dcterms:modified>
</cp:coreProperties>
</file>