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21" r:id="rId3"/>
    <p:sldId id="322" r:id="rId4"/>
    <p:sldId id="323" r:id="rId5"/>
    <p:sldId id="324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465" autoAdjust="0"/>
  </p:normalViewPr>
  <p:slideViewPr>
    <p:cSldViewPr>
      <p:cViewPr varScale="1">
        <p:scale>
          <a:sx n="55" d="100"/>
          <a:sy n="55" d="100"/>
        </p:scale>
        <p:origin x="-18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– </a:t>
            </a:r>
            <a:r>
              <a:rPr lang="en-US" sz="4800" dirty="0" smtClean="0"/>
              <a:t>Nested Repeat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Repeat inside another Repeat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Nested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Nested looping is basically putting a Repeat block inside another repeat block.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total number of repetitions is the multiplication of the two.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711" y="3814762"/>
            <a:ext cx="3362326" cy="2593794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3886200" y="4191000"/>
            <a:ext cx="25146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419600" y="4876800"/>
            <a:ext cx="213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4267200"/>
            <a:ext cx="1673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4 times 20</a:t>
            </a:r>
          </a:p>
          <a:p>
            <a:r>
              <a:rPr lang="en-US" sz="2400" b="1" dirty="0"/>
              <a:t>i</a:t>
            </a:r>
            <a:r>
              <a:rPr lang="en-US" sz="2400" b="1" dirty="0" smtClean="0"/>
              <a:t>s 80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2097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Examples of </a:t>
            </a:r>
            <a:r>
              <a:rPr lang="en-US" dirty="0" smtClean="0"/>
              <a:t>nested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Music notes: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Walk around the block </a:t>
            </a:r>
            <a:r>
              <a:rPr lang="en-US" dirty="0" smtClean="0"/>
              <a:t>twice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124200"/>
            <a:ext cx="4299065" cy="2209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048000"/>
            <a:ext cx="3276600" cy="319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single pattern: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Pattern repeated: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249012"/>
            <a:ext cx="3398322" cy="1295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2916626"/>
            <a:ext cx="3813427" cy="196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92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– </a:t>
            </a:r>
            <a:r>
              <a:rPr lang="en-US" sz="4800" dirty="0" smtClean="0"/>
              <a:t>Nested Repeat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Repeat inside another Repeat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14860</TotalTime>
  <Words>124</Words>
  <Application>Microsoft Office PowerPoint</Application>
  <PresentationFormat>On-screen Show (4:3)</PresentationFormat>
  <Paragraphs>29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CS Concept – Nested Repeat </vt:lpstr>
      <vt:lpstr>Nested loops</vt:lpstr>
      <vt:lpstr>Examples of nested loops</vt:lpstr>
      <vt:lpstr>Another example</vt:lpstr>
      <vt:lpstr>CS Concept – Nested Repeat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135</cp:revision>
  <dcterms:created xsi:type="dcterms:W3CDTF">2008-07-02T03:00:02Z</dcterms:created>
  <dcterms:modified xsi:type="dcterms:W3CDTF">2015-02-08T00:55:33Z</dcterms:modified>
</cp:coreProperties>
</file>