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24" r:id="rId2"/>
    <p:sldId id="325" r:id="rId3"/>
    <p:sldId id="326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09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465" autoAdjust="0"/>
  </p:normalViewPr>
  <p:slideViewPr>
    <p:cSldViewPr>
      <p:cViewPr varScale="1">
        <p:scale>
          <a:sx n="46" d="100"/>
          <a:sy n="46" d="100"/>
        </p:scale>
        <p:origin x="-137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17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– </a:t>
            </a:r>
            <a:r>
              <a:rPr lang="en-US" sz="4800" dirty="0" smtClean="0"/>
              <a:t>Looping 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Repetition of command blocks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4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Drawing a square!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304925"/>
            <a:ext cx="3352800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eft Brace 7"/>
          <p:cNvSpPr/>
          <p:nvPr/>
        </p:nvSpPr>
        <p:spPr>
          <a:xfrm>
            <a:off x="2362200" y="1981200"/>
            <a:ext cx="228600" cy="91440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2209800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Repeated steps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023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Using repeat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Benefits:</a:t>
            </a:r>
          </a:p>
          <a:p>
            <a:pPr lvl="1"/>
            <a:r>
              <a:rPr lang="en-US" sz="3600" dirty="0"/>
              <a:t>More compact</a:t>
            </a:r>
          </a:p>
          <a:p>
            <a:pPr lvl="1"/>
            <a:r>
              <a:rPr lang="en-US" sz="3600" dirty="0"/>
              <a:t>More readable</a:t>
            </a:r>
          </a:p>
          <a:p>
            <a:pPr lvl="1"/>
            <a:r>
              <a:rPr lang="en-US" sz="3600" dirty="0" smtClean="0"/>
              <a:t>Easier </a:t>
            </a:r>
            <a:r>
              <a:rPr lang="en-US" sz="3600" dirty="0"/>
              <a:t>to change</a:t>
            </a: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48840"/>
            <a:ext cx="3816477" cy="288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80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201" y="2834640"/>
            <a:ext cx="3963202" cy="1188720"/>
          </a:xfrm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en-US" sz="6000" dirty="0" smtClean="0"/>
              <a:t>Do you understand looping?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98476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Programming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Draw a simple rectangle of length 200 and height 100.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Do you see any repeated code in your script? Replace it with the REPEAT block.</a:t>
            </a:r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6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201" y="2834640"/>
            <a:ext cx="3963202" cy="1188720"/>
          </a:xfrm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en-US" sz="6600" dirty="0" smtClean="0"/>
              <a:t>Ready for </a:t>
            </a:r>
            <a:r>
              <a:rPr lang="en-US" sz="6600" dirty="0" smtClean="0"/>
              <a:t>more practice?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0928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Programming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Starter code to draw:</a:t>
            </a:r>
          </a:p>
          <a:p>
            <a:pPr lvl="1"/>
            <a:r>
              <a:rPr lang="en-US" dirty="0" smtClean="0"/>
              <a:t>Square</a:t>
            </a:r>
          </a:p>
          <a:p>
            <a:pPr lvl="1"/>
            <a:r>
              <a:rPr lang="en-US" dirty="0" smtClean="0"/>
              <a:t>Triangle</a:t>
            </a:r>
          </a:p>
          <a:p>
            <a:pPr lvl="1"/>
            <a:r>
              <a:rPr lang="en-US" dirty="0" smtClean="0"/>
              <a:t>Rectangle</a:t>
            </a:r>
          </a:p>
          <a:p>
            <a:pPr lvl="1"/>
            <a:r>
              <a:rPr lang="en-US" dirty="0" smtClean="0"/>
              <a:t>Diamond</a:t>
            </a:r>
          </a:p>
          <a:p>
            <a:pPr lvl="1"/>
            <a:r>
              <a:rPr lang="en-US" dirty="0" smtClean="0"/>
              <a:t>Parallelogram</a:t>
            </a:r>
          </a:p>
          <a:p>
            <a:pPr lvl="1"/>
            <a:r>
              <a:rPr lang="en-US" dirty="0" smtClean="0"/>
              <a:t>Pentagon</a:t>
            </a:r>
          </a:p>
          <a:p>
            <a:pPr lvl="1"/>
            <a:r>
              <a:rPr lang="en-US" dirty="0" smtClean="0"/>
              <a:t>Hexagon</a:t>
            </a:r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Replace </a:t>
            </a:r>
            <a:r>
              <a:rPr lang="en-US" sz="2800" dirty="0" smtClean="0"/>
              <a:t>repeated code by REPEAT.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8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Additional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Decagon (10 sides)</a:t>
            </a:r>
          </a:p>
          <a:p>
            <a:r>
              <a:rPr lang="en-US" dirty="0" smtClean="0"/>
              <a:t>Circle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170" name="Picture 2" descr="C:\Users\abhay\Documents\Abhay\doc\other\Courses\Computer Courses for Kids\Logo\Book\5-Designs with Repeating Patterns\3w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0"/>
            <a:ext cx="802957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bhay\Documents\Abhay\doc\other\Courses\Computer Courses for Kids\Logo\Book\5-Designs with Repeating Patterns\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" y="5467350"/>
            <a:ext cx="7395972" cy="50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bhay\Documents\Abhay\doc\other\Courses\Computer Courses for Kids\Logo\Book\5-Designs with Repeating Patterns\8wb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162812"/>
            <a:ext cx="2981706" cy="295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bhay\Documents\Abhay\doc\other\Courses\Computer Courses for Kids\Logo\Book\5-Designs with Repeating Patterns\9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182" y="4288155"/>
            <a:ext cx="2506218" cy="249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0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CS Concept – Iteration (Loop) 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Repetition of command blocks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8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Computers love repetition!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They don’t get bored</a:t>
            </a:r>
          </a:p>
          <a:p>
            <a:r>
              <a:rPr lang="en-US" dirty="0" smtClean="0"/>
              <a:t>They don’t get tired</a:t>
            </a:r>
          </a:p>
          <a:p>
            <a:r>
              <a:rPr lang="en-US" dirty="0" smtClean="0"/>
              <a:t>They don’t make mistakes</a:t>
            </a:r>
          </a:p>
          <a:p>
            <a:endParaRPr lang="en-US" dirty="0"/>
          </a:p>
          <a:p>
            <a:r>
              <a:rPr lang="en-US" dirty="0" smtClean="0"/>
              <a:t>All those things that happen to us!</a:t>
            </a:r>
          </a:p>
          <a:p>
            <a:endParaRPr lang="en-US" dirty="0"/>
          </a:p>
          <a:p>
            <a:r>
              <a:rPr lang="en-US" dirty="0" smtClean="0"/>
              <a:t>Repetition is the most common use of computers!</a:t>
            </a:r>
          </a:p>
          <a:p>
            <a:pPr lvl="1"/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Assembly line robots</a:t>
            </a:r>
          </a:p>
          <a:p>
            <a:pPr lvl="1"/>
            <a:r>
              <a:rPr lang="en-US" dirty="0" smtClean="0"/>
              <a:t>Traffic light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Looping in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Looping is </a:t>
            </a:r>
            <a:r>
              <a:rPr lang="en-US" dirty="0"/>
              <a:t>the repetition of a sequence of </a:t>
            </a:r>
            <a:r>
              <a:rPr lang="en-US" dirty="0" smtClean="0"/>
              <a:t>commands. </a:t>
            </a:r>
          </a:p>
          <a:p>
            <a:endParaRPr lang="en-US" dirty="0" smtClean="0"/>
          </a:p>
          <a:p>
            <a:r>
              <a:rPr lang="en-US" dirty="0" smtClean="0"/>
              <a:t>The following command blocks allow simple looping: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057650"/>
            <a:ext cx="2620566" cy="1352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275" y="3980928"/>
            <a:ext cx="2219325" cy="1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3057144"/>
            <a:ext cx="7772400" cy="1362456"/>
          </a:xfrm>
        </p:spPr>
        <p:txBody>
          <a:bodyPr/>
          <a:lstStyle/>
          <a:p>
            <a:r>
              <a:rPr lang="en-US" dirty="0" smtClean="0"/>
              <a:t>Get one sequence working before using REPEAT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Jumping jack!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9120"/>
          </a:xfrm>
        </p:spPr>
        <p:txBody>
          <a:bodyPr/>
          <a:lstStyle/>
          <a:p>
            <a:r>
              <a:rPr lang="en-US" dirty="0" smtClean="0"/>
              <a:t>One jump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Four jumps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2238375"/>
            <a:ext cx="492442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476369"/>
            <a:ext cx="4448556" cy="184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2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Going in circles (literally)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 around forever in a colorful manner: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971800"/>
            <a:ext cx="5212201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2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Breaking up to control 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/>
          <a:lstStyle/>
          <a:p>
            <a:r>
              <a:rPr lang="en-US" dirty="0" smtClean="0"/>
              <a:t>How long does this take?</a:t>
            </a:r>
          </a:p>
          <a:p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long does this </a:t>
            </a:r>
            <a:r>
              <a:rPr lang="en-US" dirty="0" smtClean="0"/>
              <a:t>take? Why?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Try the same thing for spinning</a:t>
            </a:r>
          </a:p>
          <a:p>
            <a:r>
              <a:rPr lang="en-US" dirty="0" smtClean="0"/>
              <a:t>Walk to and fro</a:t>
            </a:r>
          </a:p>
          <a:p>
            <a:endParaRPr lang="en-US" dirty="0" smtClean="0"/>
          </a:p>
          <a:p>
            <a:r>
              <a:rPr lang="en-US" dirty="0" smtClean="0"/>
              <a:t>Role of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455" y="1502727"/>
            <a:ext cx="2507345" cy="630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173" y="2514600"/>
            <a:ext cx="2253627" cy="12607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257800"/>
            <a:ext cx="44291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2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Review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534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228600" y="5410200"/>
            <a:ext cx="533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5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0352" y="3276600"/>
            <a:ext cx="7772400" cy="1362456"/>
          </a:xfrm>
        </p:spPr>
        <p:txBody>
          <a:bodyPr/>
          <a:lstStyle/>
          <a:p>
            <a:r>
              <a:rPr lang="en-US" dirty="0" smtClean="0"/>
              <a:t>Sometimes you need to detect the repetition.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14693</TotalTime>
  <Words>386</Words>
  <Application>Microsoft Office PowerPoint</Application>
  <PresentationFormat>On-screen Show (4:3)</PresentationFormat>
  <Paragraphs>107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CS Concept – Looping  </vt:lpstr>
      <vt:lpstr>Computers love repetition!</vt:lpstr>
      <vt:lpstr>Looping in programming</vt:lpstr>
      <vt:lpstr>Get one sequence working before using REPEAT</vt:lpstr>
      <vt:lpstr>Jumping jack!</vt:lpstr>
      <vt:lpstr>Going in circles (literally)</vt:lpstr>
      <vt:lpstr>Breaking up to control speed</vt:lpstr>
      <vt:lpstr>Review question</vt:lpstr>
      <vt:lpstr>Sometimes you need to detect the repetition. </vt:lpstr>
      <vt:lpstr>Drawing a square!</vt:lpstr>
      <vt:lpstr>Using repeat</vt:lpstr>
      <vt:lpstr>Do you understand looping?</vt:lpstr>
      <vt:lpstr>Programming practice</vt:lpstr>
      <vt:lpstr>Ready for more practice?</vt:lpstr>
      <vt:lpstr>Programming Lab</vt:lpstr>
      <vt:lpstr>Additional challenge</vt:lpstr>
      <vt:lpstr>CS Concept – Iteration (Loop) 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135</cp:revision>
  <dcterms:created xsi:type="dcterms:W3CDTF">2008-07-02T03:00:02Z</dcterms:created>
  <dcterms:modified xsi:type="dcterms:W3CDTF">2017-10-17T23:24:12Z</dcterms:modified>
</cp:coreProperties>
</file>