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8" r:id="rId2"/>
    <p:sldId id="295" r:id="rId3"/>
    <p:sldId id="310" r:id="rId4"/>
    <p:sldId id="298" r:id="rId5"/>
    <p:sldId id="311" r:id="rId6"/>
    <p:sldId id="309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61" d="100"/>
          <a:sy n="6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6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Make your programs unpredictable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Random Command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 with </a:t>
            </a:r>
            <a:r>
              <a:rPr lang="en-US" dirty="0"/>
              <a:t>unpredictable </a:t>
            </a:r>
            <a:r>
              <a:rPr lang="en-US" dirty="0" smtClean="0"/>
              <a:t>outcome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Pick a ball out of a bag.</a:t>
            </a:r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 smtClean="0"/>
              <a:t>Roll a dice.</a:t>
            </a:r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 smtClean="0"/>
              <a:t>Toss a coin.</a:t>
            </a:r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 smtClean="0"/>
              <a:t>Decide what to wear to a party.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with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Outcome is one of a set of possible outcomes.</a:t>
            </a:r>
          </a:p>
          <a:p>
            <a:endParaRPr lang="en-US" dirty="0"/>
          </a:p>
          <a:p>
            <a:r>
              <a:rPr lang="en-US" dirty="0" smtClean="0"/>
              <a:t>Coin toss: 2 possible outcomes</a:t>
            </a:r>
          </a:p>
          <a:p>
            <a:endParaRPr lang="en-US" dirty="0"/>
          </a:p>
          <a:p>
            <a:r>
              <a:rPr lang="en-US" dirty="0" smtClean="0"/>
              <a:t>Ball in a bag: # of balls</a:t>
            </a:r>
          </a:p>
          <a:p>
            <a:endParaRPr lang="en-US" dirty="0"/>
          </a:p>
          <a:p>
            <a:r>
              <a:rPr lang="en-US" dirty="0" smtClean="0"/>
              <a:t>Roll of a dice: 6 possible outcomes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in Scratch</a:t>
            </a:r>
            <a:endParaRPr lang="en-US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Gives a random number in a range: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Range can be in any order: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Numbers can be </a:t>
            </a:r>
            <a:r>
              <a:rPr lang="en-US" dirty="0" smtClean="0"/>
              <a:t>decimal: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667000"/>
            <a:ext cx="3565713" cy="45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4114800"/>
            <a:ext cx="3556000" cy="38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75" y="5715000"/>
            <a:ext cx="3489325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is in application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the demo programs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3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Make your programs unpredictable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Random Command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13939</TotalTime>
  <Words>159</Words>
  <Application>Microsoft Office PowerPoint</Application>
  <PresentationFormat>On-screen Show (4:3)</PresentationFormat>
  <Paragraphs>49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Make your programs unpredictable </vt:lpstr>
      <vt:lpstr>Act with unpredictable outcome</vt:lpstr>
      <vt:lpstr>Random with constraints</vt:lpstr>
      <vt:lpstr>Random in Scratch</vt:lpstr>
      <vt:lpstr>Fun is in application</vt:lpstr>
      <vt:lpstr>Make your programs unpredictable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Randomness</dc:title>
  <dc:creator>Abhay Joshi</dc:creator>
  <cp:lastModifiedBy>Abhay</cp:lastModifiedBy>
  <cp:revision>114</cp:revision>
  <dcterms:created xsi:type="dcterms:W3CDTF">2008-07-02T03:00:02Z</dcterms:created>
  <dcterms:modified xsi:type="dcterms:W3CDTF">2015-03-13T17:38:22Z</dcterms:modified>
</cp:coreProperties>
</file>