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21" r:id="rId3"/>
    <p:sldId id="324" r:id="rId4"/>
    <p:sldId id="322" r:id="rId5"/>
    <p:sldId id="323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6465" autoAdjust="0"/>
  </p:normalViewPr>
  <p:slideViewPr>
    <p:cSldViewPr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After the curtain falls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Reset script for sprites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Sprite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sprite has several attributes (properties):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Position on the screen (X, Y)</a:t>
            </a:r>
          </a:p>
          <a:p>
            <a:pPr lvl="1"/>
            <a:r>
              <a:rPr lang="en-US" dirty="0" smtClean="0"/>
              <a:t>Orientation (Angle with North)</a:t>
            </a:r>
          </a:p>
          <a:p>
            <a:pPr lvl="1"/>
            <a:r>
              <a:rPr lang="en-US" dirty="0" smtClean="0"/>
              <a:t>Color (original is 0)</a:t>
            </a:r>
          </a:p>
          <a:p>
            <a:pPr lvl="1"/>
            <a:r>
              <a:rPr lang="en-US" dirty="0" smtClean="0"/>
              <a:t>Size (original is 100%)</a:t>
            </a:r>
          </a:p>
          <a:p>
            <a:pPr lvl="1"/>
            <a:r>
              <a:rPr lang="en-US" dirty="0" smtClean="0"/>
              <a:t>Visibility (visible or invisible)</a:t>
            </a:r>
          </a:p>
          <a:p>
            <a:pPr lvl="1"/>
            <a:r>
              <a:rPr lang="en-US" dirty="0" smtClean="0"/>
              <a:t>Costume</a:t>
            </a:r>
          </a:p>
          <a:p>
            <a:pPr lvl="1"/>
            <a:r>
              <a:rPr lang="en-US" dirty="0" smtClean="0"/>
              <a:t>Graphic effects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7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Sprite State Changes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Need to set it back to original state for next time.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9" y="1752600"/>
            <a:ext cx="426117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7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Reset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/>
          <a:lstStyle/>
          <a:p>
            <a:r>
              <a:rPr lang="en-US" dirty="0" smtClean="0"/>
              <a:t>Write a separate script that will reset all attributes of each sprite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438400"/>
            <a:ext cx="376672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5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/>
              <a:t>After the curtain falls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Reset script for sprites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14842</TotalTime>
  <Words>108</Words>
  <Application>Microsoft Office PowerPoint</Application>
  <PresentationFormat>On-screen Show (4:3)</PresentationFormat>
  <Paragraphs>39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After the curtain falls </vt:lpstr>
      <vt:lpstr>Sprite State</vt:lpstr>
      <vt:lpstr>Sprite State Changes</vt:lpstr>
      <vt:lpstr>Reset Script</vt:lpstr>
      <vt:lpstr>After the curtain falls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135</cp:revision>
  <dcterms:created xsi:type="dcterms:W3CDTF">2008-07-02T03:00:02Z</dcterms:created>
  <dcterms:modified xsi:type="dcterms:W3CDTF">2014-10-19T18:50:32Z</dcterms:modified>
</cp:coreProperties>
</file>