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08" r:id="rId2"/>
    <p:sldId id="311" r:id="rId3"/>
    <p:sldId id="295" r:id="rId4"/>
    <p:sldId id="310" r:id="rId5"/>
    <p:sldId id="309" r:id="rId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28" autoAdjust="0"/>
  </p:normalViewPr>
  <p:slideViewPr>
    <p:cSldViewPr>
      <p:cViewPr varScale="1">
        <p:scale>
          <a:sx n="51" d="100"/>
          <a:sy n="51" d="100"/>
        </p:scale>
        <p:origin x="-1229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5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CS Concept - Sequence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Scratch “Lego” Blocks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Human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1680"/>
            <a:ext cx="8229600" cy="43891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Your “to do” </a:t>
            </a:r>
            <a:r>
              <a:rPr lang="en-US" dirty="0"/>
              <a:t>list 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Get </a:t>
            </a:r>
            <a:r>
              <a:rPr lang="en-US" dirty="0"/>
              <a:t>clothes from the laundry</a:t>
            </a:r>
          </a:p>
          <a:p>
            <a:r>
              <a:rPr lang="en-US" dirty="0" smtClean="0"/>
              <a:t>Check </a:t>
            </a:r>
            <a:r>
              <a:rPr lang="en-US" dirty="0"/>
              <a:t>mail in the post office box</a:t>
            </a:r>
          </a:p>
          <a:p>
            <a:r>
              <a:rPr lang="en-US" dirty="0" smtClean="0"/>
              <a:t>Buy </a:t>
            </a:r>
            <a:r>
              <a:rPr lang="en-US" dirty="0"/>
              <a:t>grocery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You may not follow this task-list exactly in the given order. You might go to the grocery shop first, or even skip getting the mail.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58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Computer commands</a:t>
            </a:r>
            <a:endParaRPr lang="en-US" dirty="0"/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pPr marL="609600" indent="-609600"/>
            <a:endParaRPr lang="en-US" dirty="0" smtClean="0"/>
          </a:p>
          <a:p>
            <a:pPr marL="609600" indent="-609600"/>
            <a:r>
              <a:rPr lang="en-US" dirty="0" smtClean="0"/>
              <a:t>Computers would</a:t>
            </a:r>
            <a:r>
              <a:rPr lang="en-US" dirty="0"/>
              <a:t>, if given the above list, follow it exactly in the given order, </a:t>
            </a:r>
            <a:r>
              <a:rPr lang="en-US" dirty="0" smtClean="0"/>
              <a:t>making </a:t>
            </a:r>
            <a:r>
              <a:rPr lang="en-US" dirty="0"/>
              <a:t>sure every item was completed </a:t>
            </a:r>
            <a:r>
              <a:rPr lang="en-US" dirty="0" smtClean="0"/>
              <a:t>before </a:t>
            </a:r>
            <a:r>
              <a:rPr lang="en-US" dirty="0"/>
              <a:t>going to the next. </a:t>
            </a:r>
            <a:endParaRPr lang="en-US" dirty="0" smtClean="0"/>
          </a:p>
          <a:p>
            <a:pPr marL="609600" indent="-609600"/>
            <a:endParaRPr lang="en-US" dirty="0"/>
          </a:p>
          <a:p>
            <a:pPr marL="609600" indent="-609600"/>
            <a:r>
              <a:rPr lang="en-US" dirty="0" smtClean="0"/>
              <a:t>Scratch </a:t>
            </a:r>
            <a:r>
              <a:rPr lang="en-US" dirty="0" smtClean="0"/>
              <a:t>programs </a:t>
            </a:r>
            <a:r>
              <a:rPr lang="en-US" dirty="0"/>
              <a:t>tell the computer precisely what to do, step-by-step</a:t>
            </a:r>
            <a:endParaRPr lang="en-US" dirty="0" smtClean="0"/>
          </a:p>
          <a:p>
            <a:pPr marL="609600" indent="-609600"/>
            <a:endParaRPr lang="en-US" dirty="0"/>
          </a:p>
          <a:p>
            <a:pPr marL="609600" indent="-609600"/>
            <a:r>
              <a:rPr lang="en-US" dirty="0"/>
              <a:t>To create a program in Scratch, you need to think systematically about the order of steps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8E393-BA0C-4218-8DBD-4F7802BC7E03}" type="slidenum">
              <a:rPr lang="en-US"/>
              <a:pPr/>
              <a:t>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Example sequence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362200"/>
            <a:ext cx="5215002" cy="32242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2708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CS Concept - Sequence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Scratch “Lego” Blocks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END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4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13965</TotalTime>
  <Words>173</Words>
  <Application>Microsoft Office PowerPoint</Application>
  <PresentationFormat>On-screen Show (4:3)</PresentationFormat>
  <Paragraphs>33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CS Concept - Sequence </vt:lpstr>
      <vt:lpstr>Human approach</vt:lpstr>
      <vt:lpstr>Computer commands</vt:lpstr>
      <vt:lpstr>Example sequence</vt:lpstr>
      <vt:lpstr>CS Concept - Sequence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116</cp:revision>
  <dcterms:created xsi:type="dcterms:W3CDTF">2008-07-02T03:00:02Z</dcterms:created>
  <dcterms:modified xsi:type="dcterms:W3CDTF">2017-03-23T03:33:30Z</dcterms:modified>
</cp:coreProperties>
</file>