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notesMasterIdLst>
    <p:notesMasterId r:id="rId8"/>
  </p:notesMasterIdLst>
  <p:handoutMasterIdLst>
    <p:handoutMasterId r:id="rId9"/>
  </p:handoutMasterIdLst>
  <p:sldIdLst>
    <p:sldId id="295" r:id="rId2"/>
    <p:sldId id="285" r:id="rId3"/>
    <p:sldId id="297" r:id="rId4"/>
    <p:sldId id="306" r:id="rId5"/>
    <p:sldId id="307" r:id="rId6"/>
    <p:sldId id="296" r:id="rId7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0FFFF"/>
    <a:srgbClr val="66FFCC"/>
    <a:srgbClr val="66FFFF"/>
    <a:srgbClr val="33CC33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2" autoAdjust="0"/>
    <p:restoredTop sz="63819" autoAdjust="0"/>
  </p:normalViewPr>
  <p:slideViewPr>
    <p:cSldViewPr>
      <p:cViewPr varScale="1">
        <p:scale>
          <a:sx n="58" d="100"/>
          <a:sy n="58" d="100"/>
        </p:scale>
        <p:origin x="-15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8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E4D743-02DB-4F0A-99AE-DF271929301E}" type="datetimeFigureOut">
              <a:rPr lang="en-US"/>
              <a:pPr>
                <a:defRPr/>
              </a:pPr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All Content Copyright © 2011-2012 • Cognisha.com,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4F67D8-5B3D-4505-9145-44D52979C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65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751C128-2422-4F19-BE05-D19F2D089102}" type="datetimeFigureOut">
              <a:rPr lang="en-US"/>
              <a:pPr>
                <a:defRPr/>
              </a:pPr>
              <a:t>4/16/2014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All Content Copyright © 2011-2012 • Cognisha.com,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40B908-259A-49E5-9183-992A3EF14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659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DEA67-0EFB-4F14-B589-CEB1F5871235}" type="slidenum">
              <a:rPr lang="en-US"/>
              <a:pPr/>
              <a:t>1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16233" indent="-216233"/>
            <a:r>
              <a:rPr lang="en-US" dirty="0"/>
              <a:t>(Demo program: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demo-graphic-effects.sb</a:t>
            </a:r>
            <a:r>
              <a:rPr lang="en-US" dirty="0"/>
              <a:t>)</a:t>
            </a:r>
          </a:p>
          <a:p>
            <a:pPr marL="216233" indent="-216233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Angry Sun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All Content Copyright © 2011-2012 • Cognisha.com, All Rights Reserved.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40B908-259A-49E5-9183-992A3EF14C7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53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A66C7-E711-4AAF-BD14-A714D01B18E8}" type="slidenum">
              <a:rPr lang="en-US"/>
              <a:pPr/>
              <a:t>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Ghost</a:t>
            </a:r>
          </a:p>
          <a:p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91AAF-9F54-46DB-AA3A-288E0A6E7A54}" type="slidenum">
              <a:rPr lang="en-US"/>
              <a:pPr/>
              <a:t>6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16233" indent="-216233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B6473-494C-4B50-B91A-9FA67ECCE4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398F0-5462-45B1-9E29-71AFBEA46C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F7A98-659A-44AE-BB98-228E0A420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4A4109-A466-4170-BAAE-3DCAD3CEC2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062A1B-0C52-4B41-B2A8-C1B17466C4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648C-85FD-4704-8AC4-D15A587E1D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E7F2F-5067-4E34-9660-F7A166838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B2210-1B03-45E1-8F5D-A8F6CA246B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61AEB-A997-40C3-8966-6073900EA3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A3744EC0-E18A-4778-8779-8018B14F13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11DC8A-4AAF-4493-A163-4540F92E81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300" dirty="0" smtClean="0"/>
              <a:t>Playing with Words </a:t>
            </a:r>
            <a:br>
              <a:rPr lang="en-US" sz="5300" dirty="0" smtClean="0"/>
            </a:br>
            <a:r>
              <a:rPr lang="en-US" sz="5300" dirty="0" smtClean="0"/>
              <a:t>(Strings of Letters)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String Commands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4EDC2-6D05-461C-9468-53BF9E55F2EC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12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330200"/>
            <a:ext cx="9144000" cy="1270000"/>
          </a:xfrm>
        </p:spPr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508000" y="1981552"/>
            <a:ext cx="9144000" cy="5028848"/>
          </a:xfrm>
        </p:spPr>
        <p:txBody>
          <a:bodyPr/>
          <a:lstStyle/>
          <a:p>
            <a:pPr marL="677327" indent="-677327"/>
            <a:r>
              <a:rPr lang="en-US" dirty="0" smtClean="0"/>
              <a:t>A string is basically a sequence of letters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33D0-0FC8-4C1B-B40F-263FA23D13B6}" type="slidenum">
              <a:rPr lang="en-US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3733800"/>
            <a:ext cx="5595938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82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8000" y="254000"/>
            <a:ext cx="9144000" cy="1270000"/>
          </a:xfrm>
        </p:spPr>
        <p:txBody>
          <a:bodyPr/>
          <a:lstStyle/>
          <a:p>
            <a:r>
              <a:rPr lang="en-US" dirty="0" smtClean="0">
                <a:cs typeface="Mangal" pitchFamily="18" charset="0"/>
              </a:rPr>
              <a:t>Concatenate strings</a:t>
            </a:r>
            <a:endParaRPr lang="en-US" dirty="0">
              <a:cs typeface="Mangal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B254-D717-40BC-8362-FB46B7494DAD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join operator: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3567111"/>
            <a:ext cx="3960445" cy="1004889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2565625"/>
            <a:ext cx="3644138" cy="300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873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/>
          <a:p>
            <a:r>
              <a:rPr lang="en-US" dirty="0" smtClean="0"/>
              <a:t>Get a specific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letter operator: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72" y="5660571"/>
            <a:ext cx="7118465" cy="1066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986" y="2917371"/>
            <a:ext cx="2921000" cy="4572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2438400"/>
            <a:ext cx="368816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664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/>
          <a:p>
            <a:r>
              <a:rPr lang="en-US" dirty="0" smtClean="0"/>
              <a:t>Number of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</a:t>
            </a:r>
            <a:r>
              <a:rPr lang="en-US" dirty="0" smtClean="0"/>
              <a:t>length operator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2890157"/>
            <a:ext cx="2565400" cy="457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111" y="1998866"/>
            <a:ext cx="3519400" cy="2877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5410200"/>
            <a:ext cx="764032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03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smtClean="0"/>
              <a:t>Playing with Words </a:t>
            </a:r>
            <a:br>
              <a:rPr lang="en-US" sz="5300" dirty="0" smtClean="0"/>
            </a:br>
            <a:r>
              <a:rPr lang="en-US" sz="5300" dirty="0" smtClean="0"/>
              <a:t>(Strings of Letters)</a:t>
            </a:r>
            <a:br>
              <a:rPr lang="en-US" sz="5300" dirty="0" smtClean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2900" dirty="0" smtClean="0">
                <a:solidFill>
                  <a:schemeClr val="tx1"/>
                </a:solidFill>
                <a:latin typeface="+mn-lt"/>
              </a:rPr>
              <a:t>The String Commands</a:t>
            </a:r>
            <a:endParaRPr lang="en-US" sz="29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3100" dirty="0"/>
          </a:p>
          <a:p>
            <a:pPr>
              <a:lnSpc>
                <a:spcPct val="80000"/>
              </a:lnSpc>
            </a:pPr>
            <a:r>
              <a:rPr lang="en-US" sz="4000" b="1" dirty="0">
                <a:solidFill>
                  <a:srgbClr val="CC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23E03-8126-4665-8E72-C35EFE82B360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3292</TotalTime>
  <Words>139</Words>
  <Application>Microsoft Office PowerPoint</Application>
  <PresentationFormat>Custom</PresentationFormat>
  <Paragraphs>35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Playing with Words  (Strings of Letters)</vt:lpstr>
      <vt:lpstr>Strings</vt:lpstr>
      <vt:lpstr>Concatenate strings</vt:lpstr>
      <vt:lpstr>Get a specific letter</vt:lpstr>
      <vt:lpstr>Number of letters</vt:lpstr>
      <vt:lpstr>Playing with Words  (Strings of Letters)  The String Commands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Written English</dc:title>
  <dc:creator>Abhay</dc:creator>
  <cp:lastModifiedBy>Abhay</cp:lastModifiedBy>
  <cp:revision>52</cp:revision>
  <dcterms:created xsi:type="dcterms:W3CDTF">2012-07-13T11:33:24Z</dcterms:created>
  <dcterms:modified xsi:type="dcterms:W3CDTF">2014-04-17T04:34:38Z</dcterms:modified>
</cp:coreProperties>
</file>