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handoutMasterIdLst>
    <p:handoutMasterId r:id="rId12"/>
  </p:handoutMasterIdLst>
  <p:sldIdLst>
    <p:sldId id="308" r:id="rId2"/>
    <p:sldId id="316" r:id="rId3"/>
    <p:sldId id="317" r:id="rId4"/>
    <p:sldId id="309" r:id="rId5"/>
    <p:sldId id="298" r:id="rId6"/>
    <p:sldId id="313" r:id="rId7"/>
    <p:sldId id="314" r:id="rId8"/>
    <p:sldId id="312" r:id="rId9"/>
    <p:sldId id="311" r:id="rId10"/>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FFFF0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78384" autoAdjust="0"/>
  </p:normalViewPr>
  <p:slideViewPr>
    <p:cSldViewPr>
      <p:cViewPr varScale="1">
        <p:scale>
          <a:sx n="41" d="100"/>
          <a:sy n="41" d="100"/>
        </p:scale>
        <p:origin x="-1531" y="-8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940"/>
    </p:cViewPr>
  </p:sorterViewPr>
  <p:notesViewPr>
    <p:cSldViewPr>
      <p:cViewPr>
        <p:scale>
          <a:sx n="100" d="100"/>
          <a:sy n="100" d="100"/>
        </p:scale>
        <p:origin x="-72" y="334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5106" name="Rectangle 2"/>
          <p:cNvSpPr>
            <a:spLocks noGrp="1" noChangeArrowheads="1"/>
          </p:cNvSpPr>
          <p:nvPr>
            <p:ph type="hdr" sz="quarter"/>
          </p:nvPr>
        </p:nvSpPr>
        <p:spPr bwMode="auto">
          <a:xfrm>
            <a:off x="0"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75107" name="Rectangle 3"/>
          <p:cNvSpPr>
            <a:spLocks noGrp="1" noChangeArrowheads="1"/>
          </p:cNvSpPr>
          <p:nvPr>
            <p:ph type="dt" sz="quarter" idx="1"/>
          </p:nvPr>
        </p:nvSpPr>
        <p:spPr bwMode="auto">
          <a:xfrm>
            <a:off x="4143375"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75108" name="Rectangle 4"/>
          <p:cNvSpPr>
            <a:spLocks noGrp="1" noChangeArrowheads="1"/>
          </p:cNvSpPr>
          <p:nvPr>
            <p:ph type="ftr" sz="quarter" idx="2"/>
          </p:nvPr>
        </p:nvSpPr>
        <p:spPr bwMode="auto">
          <a:xfrm>
            <a:off x="0" y="9120188"/>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75109" name="Rectangle 5"/>
          <p:cNvSpPr>
            <a:spLocks noGrp="1" noChangeArrowheads="1"/>
          </p:cNvSpPr>
          <p:nvPr>
            <p:ph type="sldNum" sz="quarter" idx="3"/>
          </p:nvPr>
        </p:nvSpPr>
        <p:spPr bwMode="auto">
          <a:xfrm>
            <a:off x="4143375" y="9120188"/>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34AD3693-7B23-4809-8D12-615FB9EBBEB2}" type="slidenum">
              <a:rPr lang="en-US"/>
              <a:pPr/>
              <a:t>‹#›</a:t>
            </a:fld>
            <a:endParaRPr lang="en-US"/>
          </a:p>
        </p:txBody>
      </p:sp>
    </p:spTree>
    <p:extLst>
      <p:ext uri="{BB962C8B-B14F-4D97-AF65-F5344CB8AC3E}">
        <p14:creationId xmlns:p14="http://schemas.microsoft.com/office/powerpoint/2010/main" val="1592501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defTabSz="966788">
              <a:defRPr sz="1300"/>
            </a:lvl1pPr>
          </a:lstStyle>
          <a:p>
            <a:endParaRPr lang="en-US"/>
          </a:p>
        </p:txBody>
      </p:sp>
      <p:sp>
        <p:nvSpPr>
          <p:cNvPr id="6147" name="Rectangle 3"/>
          <p:cNvSpPr>
            <a:spLocks noGrp="1" noChangeArrowheads="1"/>
          </p:cNvSpPr>
          <p:nvPr>
            <p:ph type="dt" idx="1"/>
          </p:nvPr>
        </p:nvSpPr>
        <p:spPr bwMode="auto">
          <a:xfrm>
            <a:off x="4143375"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lgn="r" defTabSz="966788">
              <a:defRPr sz="1300"/>
            </a:lvl1pPr>
          </a:lstStyle>
          <a:p>
            <a:endParaRPr lang="en-US"/>
          </a:p>
        </p:txBody>
      </p:sp>
      <p:sp>
        <p:nvSpPr>
          <p:cNvPr id="6148"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149" name="Rectangle 5"/>
          <p:cNvSpPr>
            <a:spLocks noGrp="1" noChangeArrowheads="1"/>
          </p:cNvSpPr>
          <p:nvPr>
            <p:ph type="body" sz="quarter" idx="3"/>
          </p:nvPr>
        </p:nvSpPr>
        <p:spPr bwMode="auto">
          <a:xfrm>
            <a:off x="731838" y="4560888"/>
            <a:ext cx="5851525" cy="43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50" name="Rectangle 6"/>
          <p:cNvSpPr>
            <a:spLocks noGrp="1" noChangeArrowheads="1"/>
          </p:cNvSpPr>
          <p:nvPr>
            <p:ph type="ftr" sz="quarter" idx="4"/>
          </p:nvPr>
        </p:nvSpPr>
        <p:spPr bwMode="auto">
          <a:xfrm>
            <a:off x="0" y="9120188"/>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defTabSz="966788">
              <a:defRPr sz="1300"/>
            </a:lvl1pPr>
          </a:lstStyle>
          <a:p>
            <a:endParaRPr lang="en-US"/>
          </a:p>
        </p:txBody>
      </p:sp>
      <p:sp>
        <p:nvSpPr>
          <p:cNvPr id="6151" name="Rectangle 7"/>
          <p:cNvSpPr>
            <a:spLocks noGrp="1" noChangeArrowheads="1"/>
          </p:cNvSpPr>
          <p:nvPr>
            <p:ph type="sldNum" sz="quarter" idx="5"/>
          </p:nvPr>
        </p:nvSpPr>
        <p:spPr bwMode="auto">
          <a:xfrm>
            <a:off x="4143375" y="9120188"/>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lgn="r" defTabSz="966788">
              <a:defRPr sz="1300"/>
            </a:lvl1pPr>
          </a:lstStyle>
          <a:p>
            <a:fld id="{D12D4D6E-6B99-4842-8CB1-32C9653E3C86}" type="slidenum">
              <a:rPr lang="en-US"/>
              <a:pPr/>
              <a:t>‹#›</a:t>
            </a:fld>
            <a:endParaRPr lang="en-US"/>
          </a:p>
        </p:txBody>
      </p:sp>
    </p:spTree>
    <p:extLst>
      <p:ext uri="{BB962C8B-B14F-4D97-AF65-F5344CB8AC3E}">
        <p14:creationId xmlns:p14="http://schemas.microsoft.com/office/powerpoint/2010/main" val="380649219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417B0802-69FC-4D5F-9EF1-7C1F95C6A6BA}" type="slidenum">
              <a:rPr lang="en-US"/>
              <a:pPr/>
              <a:t>1</a:t>
            </a:fld>
            <a:endParaRPr lang="en-US"/>
          </a:p>
        </p:txBody>
      </p:sp>
      <p:sp>
        <p:nvSpPr>
          <p:cNvPr id="276482" name="Rectangle 2"/>
          <p:cNvSpPr>
            <a:spLocks noGrp="1" noRot="1" noChangeAspect="1" noChangeArrowheads="1" noTextEdit="1"/>
          </p:cNvSpPr>
          <p:nvPr>
            <p:ph type="sldImg"/>
          </p:nvPr>
        </p:nvSpPr>
        <p:spPr>
          <a:ln/>
        </p:spPr>
      </p:sp>
      <p:sp>
        <p:nvSpPr>
          <p:cNvPr id="276483" name="Rectangle 3"/>
          <p:cNvSpPr>
            <a:spLocks noGrp="1" noChangeArrowheads="1"/>
          </p:cNvSpPr>
          <p:nvPr>
            <p:ph type="body" idx="1"/>
          </p:nvPr>
        </p:nvSpPr>
        <p:spPr/>
        <p:txBody>
          <a:bodyPr/>
          <a:lstStyle/>
          <a:p>
            <a:pPr marL="228600" indent="-228600"/>
            <a:r>
              <a:rPr lang="en-US" dirty="0" smtClean="0"/>
              <a:t>In Computer</a:t>
            </a:r>
            <a:r>
              <a:rPr lang="en-US" baseline="0" dirty="0" smtClean="0"/>
              <a:t> Science, the concept of variables is one of the most important ones. In this video, we will see what variables are, and how they can be used in your Scratch programs.</a:t>
            </a:r>
          </a:p>
          <a:p>
            <a:pPr marL="228600" indent="-228600"/>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you might know</a:t>
            </a:r>
            <a:r>
              <a:rPr lang="en-US" baseline="0" dirty="0" smtClean="0"/>
              <a:t> already, computers have memory. They use this memory to store information and do their work. For example, when you use a word processor to write a document, the computer stores whatever you type in its memory. This memory is called “temporary memory” because the information goes away if you shut down the computer.</a:t>
            </a:r>
          </a:p>
          <a:p>
            <a:endParaRPr lang="en-US" baseline="0" dirty="0" smtClean="0"/>
          </a:p>
          <a:p>
            <a:r>
              <a:rPr lang="en-US" baseline="0" dirty="0" smtClean="0"/>
              <a:t>And what is a variable? A variable is a location in this temporary memory, and each variable has a name. In Scratch, you can create a variable by clicking on the button “Make a variable”. Once you create a variable it is available to your program to store information.</a:t>
            </a:r>
          </a:p>
          <a:p>
            <a:endParaRPr lang="en-US" baseline="0" dirty="0" smtClean="0"/>
          </a:p>
          <a:p>
            <a:r>
              <a:rPr lang="en-US" baseline="0" dirty="0" smtClean="0"/>
              <a:t>When you are done with a variable, you can delete it by clicking on “Delete a variable”.</a:t>
            </a:r>
          </a:p>
          <a:p>
            <a:endParaRPr lang="en-US" dirty="0"/>
          </a:p>
        </p:txBody>
      </p:sp>
      <p:sp>
        <p:nvSpPr>
          <p:cNvPr id="4" name="Slide Number Placeholder 3"/>
          <p:cNvSpPr>
            <a:spLocks noGrp="1"/>
          </p:cNvSpPr>
          <p:nvPr>
            <p:ph type="sldNum" sz="quarter" idx="10"/>
          </p:nvPr>
        </p:nvSpPr>
        <p:spPr/>
        <p:txBody>
          <a:bodyPr/>
          <a:lstStyle/>
          <a:p>
            <a:fld id="{D12D4D6E-6B99-4842-8CB1-32C9653E3C86}" type="slidenum">
              <a:rPr lang="en-US" smtClean="0"/>
              <a:pPr/>
              <a:t>2</a:t>
            </a:fld>
            <a:endParaRPr lang="en-US"/>
          </a:p>
        </p:txBody>
      </p:sp>
    </p:spTree>
    <p:extLst>
      <p:ext uri="{BB962C8B-B14F-4D97-AF65-F5344CB8AC3E}">
        <p14:creationId xmlns:p14="http://schemas.microsoft.com/office/powerpoint/2010/main" val="2307789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you might know</a:t>
            </a:r>
            <a:r>
              <a:rPr lang="en-US" baseline="0" dirty="0" smtClean="0"/>
              <a:t> already, computers have memory. They use this memory to store information and do their work. For example, when you use a word processor to write a document, the computer stores whatever you type in its memory. This memory is called “temporary memory” because the information goes away if you shut down the computer.</a:t>
            </a:r>
          </a:p>
          <a:p>
            <a:endParaRPr lang="en-US" baseline="0" dirty="0" smtClean="0"/>
          </a:p>
          <a:p>
            <a:r>
              <a:rPr lang="en-US" baseline="0" dirty="0" smtClean="0"/>
              <a:t>And what is a variable? A variable is a location in this temporary memory, and each variable has a name. In Scratch, you can create a variable by clicking on the button “Make a variable”. Once you create a variable it is available to your program to store information.</a:t>
            </a:r>
          </a:p>
          <a:p>
            <a:endParaRPr lang="en-US" baseline="0" dirty="0" smtClean="0"/>
          </a:p>
          <a:p>
            <a:r>
              <a:rPr lang="en-US" baseline="0" dirty="0" smtClean="0"/>
              <a:t>When you are done with a variable, you can delete it by clicking on “Delete a variable”.</a:t>
            </a:r>
          </a:p>
          <a:p>
            <a:endParaRPr lang="en-US" dirty="0"/>
          </a:p>
        </p:txBody>
      </p:sp>
      <p:sp>
        <p:nvSpPr>
          <p:cNvPr id="4" name="Slide Number Placeholder 3"/>
          <p:cNvSpPr>
            <a:spLocks noGrp="1"/>
          </p:cNvSpPr>
          <p:nvPr>
            <p:ph type="sldNum" sz="quarter" idx="10"/>
          </p:nvPr>
        </p:nvSpPr>
        <p:spPr/>
        <p:txBody>
          <a:bodyPr/>
          <a:lstStyle/>
          <a:p>
            <a:fld id="{D12D4D6E-6B99-4842-8CB1-32C9653E3C86}" type="slidenum">
              <a:rPr lang="en-US" smtClean="0"/>
              <a:pPr/>
              <a:t>3</a:t>
            </a:fld>
            <a:endParaRPr lang="en-US"/>
          </a:p>
        </p:txBody>
      </p:sp>
    </p:spTree>
    <p:extLst>
      <p:ext uri="{BB962C8B-B14F-4D97-AF65-F5344CB8AC3E}">
        <p14:creationId xmlns:p14="http://schemas.microsoft.com/office/powerpoint/2010/main" val="2307789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word “variable” means it can contain any value. So, Scratch provides commands that you can use in your scripts to store information</a:t>
            </a:r>
            <a:r>
              <a:rPr lang="en-US" baseline="0" dirty="0" smtClean="0"/>
              <a:t> in variables and then change it later.</a:t>
            </a:r>
          </a:p>
          <a:p>
            <a:endParaRPr lang="en-US" baseline="0" dirty="0" smtClean="0"/>
          </a:p>
          <a:p>
            <a:r>
              <a:rPr lang="en-US" baseline="0" dirty="0" smtClean="0"/>
              <a:t>The SET command stores a value in a variable. The value can be any number – negative or positive, whole or decimal. The value can also be a string of characters. For example, you can create a variable called “Name” and store the value “John Luke Pickard” in this variable.</a:t>
            </a:r>
          </a:p>
          <a:p>
            <a:endParaRPr lang="en-US" baseline="0" dirty="0" smtClean="0"/>
          </a:p>
          <a:p>
            <a:r>
              <a:rPr lang="en-US" baseline="0" dirty="0" smtClean="0"/>
              <a:t>Later, you can change the value by using the command CHANGE. The CHANGE command adds a number to the variable. Obviously this command will work only if the value stored in the variable is a number, right? Adding a number to string of characters makes no sense.</a:t>
            </a:r>
          </a:p>
          <a:p>
            <a:endParaRPr lang="en-US" dirty="0" smtClean="0"/>
          </a:p>
        </p:txBody>
      </p:sp>
      <p:sp>
        <p:nvSpPr>
          <p:cNvPr id="4" name="Slide Number Placeholder 3"/>
          <p:cNvSpPr>
            <a:spLocks noGrp="1"/>
          </p:cNvSpPr>
          <p:nvPr>
            <p:ph type="sldNum" sz="quarter" idx="10"/>
          </p:nvPr>
        </p:nvSpPr>
        <p:spPr/>
        <p:txBody>
          <a:bodyPr/>
          <a:lstStyle/>
          <a:p>
            <a:fld id="{D12D4D6E-6B99-4842-8CB1-32C9653E3C86}" type="slidenum">
              <a:rPr lang="en-US" smtClean="0"/>
              <a:pPr/>
              <a:t>4</a:t>
            </a:fld>
            <a:endParaRPr lang="en-US"/>
          </a:p>
        </p:txBody>
      </p:sp>
    </p:spTree>
    <p:extLst>
      <p:ext uri="{BB962C8B-B14F-4D97-AF65-F5344CB8AC3E}">
        <p14:creationId xmlns:p14="http://schemas.microsoft.com/office/powerpoint/2010/main" val="3776028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an example of how a variable may be used. We have a variable called “Message”. In that we first store the string “Hello World”. Then, the SAY command takes that string from the variable “message” and prints it on the screen.</a:t>
            </a:r>
          </a:p>
          <a:p>
            <a:endParaRPr lang="en-US" dirty="0" smtClean="0"/>
          </a:p>
          <a:p>
            <a:r>
              <a:rPr lang="en-US" dirty="0" smtClean="0"/>
              <a:t>So, as you can see, you can use variables instead of actual values. When you</a:t>
            </a:r>
            <a:r>
              <a:rPr lang="en-US" baseline="0" dirty="0" smtClean="0"/>
              <a:t> refer to a variable in your script, the value stored inside that variable is used.</a:t>
            </a:r>
          </a:p>
          <a:p>
            <a:endParaRPr lang="en-US" dirty="0"/>
          </a:p>
        </p:txBody>
      </p:sp>
      <p:sp>
        <p:nvSpPr>
          <p:cNvPr id="4" name="Slide Number Placeholder 3"/>
          <p:cNvSpPr>
            <a:spLocks noGrp="1"/>
          </p:cNvSpPr>
          <p:nvPr>
            <p:ph type="sldNum" sz="quarter" idx="10"/>
          </p:nvPr>
        </p:nvSpPr>
        <p:spPr/>
        <p:txBody>
          <a:bodyPr/>
          <a:lstStyle/>
          <a:p>
            <a:fld id="{D12D4D6E-6B99-4842-8CB1-32C9653E3C86}" type="slidenum">
              <a:rPr lang="en-US" smtClean="0"/>
              <a:pPr/>
              <a:t>5</a:t>
            </a:fld>
            <a:endParaRPr lang="en-US"/>
          </a:p>
        </p:txBody>
      </p:sp>
    </p:spTree>
    <p:extLst>
      <p:ext uri="{BB962C8B-B14F-4D97-AF65-F5344CB8AC3E}">
        <p14:creationId xmlns:p14="http://schemas.microsoft.com/office/powerpoint/2010/main" val="1643880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another example</a:t>
            </a:r>
            <a:r>
              <a:rPr lang="en-US" baseline="0" dirty="0" smtClean="0"/>
              <a:t> of how variables can be used. Here we have a couple of scripts for the game of maze.</a:t>
            </a:r>
          </a:p>
          <a:p>
            <a:endParaRPr lang="en-US" dirty="0" smtClean="0"/>
          </a:p>
          <a:p>
            <a:r>
              <a:rPr lang="en-US" dirty="0" smtClean="0"/>
              <a:t>We have a variable called “Bonus points”. In the first script, this variable is incremented by 10 if the packman touches the sprite – which is probably a PRIZE sprite. In the second</a:t>
            </a:r>
            <a:r>
              <a:rPr lang="en-US" baseline="0" dirty="0" smtClean="0"/>
              <a:t> script, we wait until the value of “Bonus points” becomes more than 999. When that happens we switch to the next background. </a:t>
            </a:r>
            <a:endParaRPr lang="en-US" dirty="0"/>
          </a:p>
        </p:txBody>
      </p:sp>
      <p:sp>
        <p:nvSpPr>
          <p:cNvPr id="4" name="Slide Number Placeholder 3"/>
          <p:cNvSpPr>
            <a:spLocks noGrp="1"/>
          </p:cNvSpPr>
          <p:nvPr>
            <p:ph type="sldNum" sz="quarter" idx="10"/>
          </p:nvPr>
        </p:nvSpPr>
        <p:spPr/>
        <p:txBody>
          <a:bodyPr/>
          <a:lstStyle/>
          <a:p>
            <a:fld id="{D12D4D6E-6B99-4842-8CB1-32C9653E3C86}" type="slidenum">
              <a:rPr lang="en-US" smtClean="0"/>
              <a:pPr/>
              <a:t>6</a:t>
            </a:fld>
            <a:endParaRPr lang="en-US"/>
          </a:p>
        </p:txBody>
      </p:sp>
    </p:spTree>
    <p:extLst>
      <p:ext uri="{BB962C8B-B14F-4D97-AF65-F5344CB8AC3E}">
        <p14:creationId xmlns:p14="http://schemas.microsoft.com/office/powerpoint/2010/main" val="24039656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85800" lvl="1" indent="-228600">
              <a:buAutoNum type="arabicPeriod"/>
            </a:pPr>
            <a:r>
              <a:rPr lang="en-US" sz="1200" b="0" i="0" u="none" strike="noStrike" kern="1200" dirty="0" smtClean="0">
                <a:solidFill>
                  <a:schemeClr val="tx1"/>
                </a:solidFill>
                <a:effectLst/>
                <a:latin typeface="Arial" charset="0"/>
                <a:ea typeface="+mn-ea"/>
                <a:cs typeface="Arial" charset="0"/>
              </a:rPr>
              <a:t>Point out that a variable can only hold one value at a time.</a:t>
            </a:r>
          </a:p>
          <a:p>
            <a:pPr marL="685800" lvl="1" indent="-228600">
              <a:buAutoNum type="arabicPeriod"/>
            </a:pPr>
            <a:r>
              <a:rPr lang="en-US" sz="1200" b="0" i="0" u="none" strike="noStrike" kern="1200" dirty="0" smtClean="0">
                <a:solidFill>
                  <a:schemeClr val="tx1"/>
                </a:solidFill>
                <a:effectLst/>
                <a:latin typeface="Arial" charset="0"/>
                <a:ea typeface="+mn-ea"/>
                <a:cs typeface="Arial" charset="0"/>
              </a:rPr>
              <a:t>When a new value is assigned, the old value is lost and cannot be recovered</a:t>
            </a:r>
          </a:p>
          <a:p>
            <a:pPr lvl="1"/>
            <a:r>
              <a:rPr lang="en-US" sz="1200" b="0" i="0" u="none" strike="noStrike" kern="1200" dirty="0" smtClean="0">
                <a:solidFill>
                  <a:schemeClr val="tx1"/>
                </a:solidFill>
                <a:effectLst/>
                <a:latin typeface="Arial" charset="0"/>
                <a:ea typeface="+mn-ea"/>
                <a:cs typeface="Arial" charset="0"/>
              </a:rPr>
              <a:t>3. Emphasize the importance of descriptive, readable names for variables.</a:t>
            </a:r>
          </a:p>
          <a:p>
            <a:pPr lvl="1"/>
            <a:r>
              <a:rPr lang="en-US" sz="1200" b="0" i="0" u="none" strike="noStrike" kern="1200" dirty="0" smtClean="0">
                <a:solidFill>
                  <a:schemeClr val="tx1"/>
                </a:solidFill>
                <a:effectLst/>
                <a:latin typeface="Arial" charset="0"/>
                <a:ea typeface="+mn-ea"/>
                <a:cs typeface="Arial" charset="0"/>
              </a:rPr>
              <a:t>4. Show that variables are independent: One variable's value can be assigned to another, as in set var1 </a:t>
            </a:r>
            <a:r>
              <a:rPr lang="en-US" sz="1200" b="0" i="0" u="none" strike="noStrike" kern="1200" smtClean="0">
                <a:solidFill>
                  <a:schemeClr val="tx1"/>
                </a:solidFill>
                <a:effectLst/>
                <a:latin typeface="Arial" charset="0"/>
                <a:ea typeface="+mn-ea"/>
                <a:cs typeface="Arial" charset="0"/>
              </a:rPr>
              <a:t>= var2, </a:t>
            </a:r>
            <a:r>
              <a:rPr lang="en-US" sz="1200" b="0" i="0" u="none" strike="noStrike" kern="1200" dirty="0" smtClean="0">
                <a:solidFill>
                  <a:schemeClr val="tx1"/>
                </a:solidFill>
                <a:effectLst/>
                <a:latin typeface="Arial" charset="0"/>
                <a:ea typeface="+mn-ea"/>
                <a:cs typeface="Arial" charset="0"/>
              </a:rPr>
              <a:t>but changing the value of var2 later will not update the value </a:t>
            </a:r>
            <a:r>
              <a:rPr lang="en-US" sz="1200" b="0" i="0" u="none" strike="noStrike" kern="1200" smtClean="0">
                <a:solidFill>
                  <a:schemeClr val="tx1"/>
                </a:solidFill>
                <a:effectLst/>
                <a:latin typeface="Arial" charset="0"/>
                <a:ea typeface="+mn-ea"/>
                <a:cs typeface="Arial" charset="0"/>
              </a:rPr>
              <a:t>of var1.</a:t>
            </a:r>
            <a:endParaRPr lang="en-US" sz="1200" b="0" i="0" u="none" strike="noStrike" kern="1200" dirty="0" smtClean="0">
              <a:solidFill>
                <a:schemeClr val="tx1"/>
              </a:solidFill>
              <a:effectLst/>
              <a:latin typeface="Arial" charset="0"/>
              <a:ea typeface="+mn-ea"/>
              <a:cs typeface="Arial" charset="0"/>
            </a:endParaRPr>
          </a:p>
          <a:p>
            <a:endParaRPr lang="en-US" dirty="0"/>
          </a:p>
        </p:txBody>
      </p:sp>
      <p:sp>
        <p:nvSpPr>
          <p:cNvPr id="4" name="Slide Number Placeholder 3"/>
          <p:cNvSpPr>
            <a:spLocks noGrp="1"/>
          </p:cNvSpPr>
          <p:nvPr>
            <p:ph type="sldNum" sz="quarter" idx="10"/>
          </p:nvPr>
        </p:nvSpPr>
        <p:spPr/>
        <p:txBody>
          <a:bodyPr/>
          <a:lstStyle/>
          <a:p>
            <a:fld id="{D12D4D6E-6B99-4842-8CB1-32C9653E3C86}" type="slidenum">
              <a:rPr lang="en-US" smtClean="0"/>
              <a:pPr/>
              <a:t>7</a:t>
            </a:fld>
            <a:endParaRPr lang="en-US"/>
          </a:p>
        </p:txBody>
      </p:sp>
    </p:spTree>
    <p:extLst>
      <p:ext uri="{BB962C8B-B14F-4D97-AF65-F5344CB8AC3E}">
        <p14:creationId xmlns:p14="http://schemas.microsoft.com/office/powerpoint/2010/main" val="38936252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Once you</a:t>
            </a:r>
            <a:r>
              <a:rPr lang="en-US" baseline="0" dirty="0" smtClean="0"/>
              <a:t> create a variable you can make it visible by clicking the checkbox shown here. That way you can see the information stored in that variable. This may be useful if you are designing a game and want show certain information like “Score”.</a:t>
            </a:r>
          </a:p>
          <a:p>
            <a:endParaRPr lang="en-US" dirty="0"/>
          </a:p>
        </p:txBody>
      </p:sp>
      <p:sp>
        <p:nvSpPr>
          <p:cNvPr id="4" name="Slide Number Placeholder 3"/>
          <p:cNvSpPr>
            <a:spLocks noGrp="1"/>
          </p:cNvSpPr>
          <p:nvPr>
            <p:ph type="sldNum" sz="quarter" idx="10"/>
          </p:nvPr>
        </p:nvSpPr>
        <p:spPr/>
        <p:txBody>
          <a:bodyPr/>
          <a:lstStyle/>
          <a:p>
            <a:fld id="{D12D4D6E-6B99-4842-8CB1-32C9653E3C86}" type="slidenum">
              <a:rPr lang="en-US" smtClean="0"/>
              <a:pPr/>
              <a:t>8</a:t>
            </a:fld>
            <a:endParaRPr lang="en-US"/>
          </a:p>
        </p:txBody>
      </p:sp>
    </p:spTree>
    <p:extLst>
      <p:ext uri="{BB962C8B-B14F-4D97-AF65-F5344CB8AC3E}">
        <p14:creationId xmlns:p14="http://schemas.microsoft.com/office/powerpoint/2010/main" val="10559708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417B0802-69FC-4D5F-9EF1-7C1F95C6A6BA}" type="slidenum">
              <a:rPr lang="en-US"/>
              <a:pPr/>
              <a:t>9</a:t>
            </a:fld>
            <a:endParaRPr lang="en-US"/>
          </a:p>
        </p:txBody>
      </p:sp>
      <p:sp>
        <p:nvSpPr>
          <p:cNvPr id="276482" name="Rectangle 2"/>
          <p:cNvSpPr>
            <a:spLocks noGrp="1" noRot="1" noChangeAspect="1" noChangeArrowheads="1" noTextEdit="1"/>
          </p:cNvSpPr>
          <p:nvPr>
            <p:ph type="sldImg"/>
          </p:nvPr>
        </p:nvSpPr>
        <p:spPr>
          <a:ln/>
        </p:spPr>
      </p:sp>
      <p:sp>
        <p:nvSpPr>
          <p:cNvPr id="276483" name="Rectangle 3"/>
          <p:cNvSpPr>
            <a:spLocks noGrp="1" noChangeArrowheads="1"/>
          </p:cNvSpPr>
          <p:nvPr>
            <p:ph type="body" idx="1"/>
          </p:nvPr>
        </p:nvSpPr>
        <p:spPr/>
        <p:txBody>
          <a:bodyPr/>
          <a:lstStyle/>
          <a:p>
            <a:pPr marL="228600" indent="-228600"/>
            <a:r>
              <a:rPr lang="en-US" dirty="0" smtClean="0"/>
              <a:t>So, that’s what variables are. Programs depend on information, and the only way to store</a:t>
            </a:r>
            <a:r>
              <a:rPr lang="en-US" baseline="0" dirty="0" smtClean="0"/>
              <a:t> and process information is to use variables. Go ahead and use this new powerful tool in </a:t>
            </a:r>
            <a:r>
              <a:rPr lang="en-US" baseline="0" smtClean="0"/>
              <a:t>your programs.</a:t>
            </a:r>
          </a:p>
          <a:p>
            <a:pPr marL="228600" indent="-228600"/>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endParaRPr lang="en-US"/>
          </a:p>
        </p:txBody>
      </p:sp>
      <p:sp>
        <p:nvSpPr>
          <p:cNvPr id="19" name="Footer Placeholder 18"/>
          <p:cNvSpPr>
            <a:spLocks noGrp="1"/>
          </p:cNvSpPr>
          <p:nvPr>
            <p:ph type="ftr" sz="quarter" idx="11"/>
          </p:nvPr>
        </p:nvSpPr>
        <p:spPr/>
        <p:txBody>
          <a:bodyPr/>
          <a:lstStyle/>
          <a:p>
            <a:r>
              <a:rPr lang="en-US" smtClean="0"/>
              <a:t>Author: Abhay B. Joshi (abjoshi@yahoo.com)</a:t>
            </a:r>
            <a:endParaRPr lang="en-US"/>
          </a:p>
        </p:txBody>
      </p:sp>
      <p:sp>
        <p:nvSpPr>
          <p:cNvPr id="27" name="Slide Number Placeholder 26"/>
          <p:cNvSpPr>
            <a:spLocks noGrp="1"/>
          </p:cNvSpPr>
          <p:nvPr>
            <p:ph type="sldNum" sz="quarter" idx="12"/>
          </p:nvPr>
        </p:nvSpPr>
        <p:spPr/>
        <p:txBody>
          <a:bodyPr/>
          <a:lstStyle/>
          <a:p>
            <a:fld id="{FD08BF9A-BA03-4327-A908-B4D61AFD16B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Author: Abhay B. Joshi (abjoshi@yahoo.com)</a:t>
            </a:r>
            <a:endParaRPr lang="en-US"/>
          </a:p>
        </p:txBody>
      </p:sp>
      <p:sp>
        <p:nvSpPr>
          <p:cNvPr id="6" name="Slide Number Placeholder 5"/>
          <p:cNvSpPr>
            <a:spLocks noGrp="1"/>
          </p:cNvSpPr>
          <p:nvPr>
            <p:ph type="sldNum" sz="quarter" idx="12"/>
          </p:nvPr>
        </p:nvSpPr>
        <p:spPr/>
        <p:txBody>
          <a:bodyPr/>
          <a:lstStyle/>
          <a:p>
            <a:fld id="{DCB2213D-3F16-4788-97EB-230F6E34F3C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Author: Abhay B. Joshi (abjoshi@yahoo.com)</a:t>
            </a:r>
            <a:endParaRPr lang="en-US"/>
          </a:p>
        </p:txBody>
      </p:sp>
      <p:sp>
        <p:nvSpPr>
          <p:cNvPr id="6" name="Slide Number Placeholder 5"/>
          <p:cNvSpPr>
            <a:spLocks noGrp="1"/>
          </p:cNvSpPr>
          <p:nvPr>
            <p:ph type="sldNum" sz="quarter" idx="12"/>
          </p:nvPr>
        </p:nvSpPr>
        <p:spPr/>
        <p:txBody>
          <a:bodyPr/>
          <a:lstStyle/>
          <a:p>
            <a:fld id="{F1688DF5-5A20-4250-ACAB-A892988487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Author: Abhay B. Joshi (abjoshi@yahoo.com)</a:t>
            </a:r>
            <a:endParaRPr lang="en-US"/>
          </a:p>
        </p:txBody>
      </p:sp>
      <p:sp>
        <p:nvSpPr>
          <p:cNvPr id="6" name="Slide Number Placeholder 5"/>
          <p:cNvSpPr>
            <a:spLocks noGrp="1"/>
          </p:cNvSpPr>
          <p:nvPr>
            <p:ph type="sldNum" sz="quarter" idx="12"/>
          </p:nvPr>
        </p:nvSpPr>
        <p:spPr/>
        <p:txBody>
          <a:bodyPr/>
          <a:lstStyle/>
          <a:p>
            <a:fld id="{0D89B841-E764-4EB3-A95A-FB84C32EAAA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Author: Abhay B. Joshi (abjoshi@yahoo.com)</a:t>
            </a:r>
            <a:endParaRPr lang="en-US"/>
          </a:p>
        </p:txBody>
      </p:sp>
      <p:sp>
        <p:nvSpPr>
          <p:cNvPr id="6" name="Slide Number Placeholder 5"/>
          <p:cNvSpPr>
            <a:spLocks noGrp="1"/>
          </p:cNvSpPr>
          <p:nvPr>
            <p:ph type="sldNum" sz="quarter" idx="12"/>
          </p:nvPr>
        </p:nvSpPr>
        <p:spPr/>
        <p:txBody>
          <a:bodyPr/>
          <a:lstStyle/>
          <a:p>
            <a:fld id="{8CA5A90A-9121-4253-9D8E-C4BC008D83D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Author: Abhay B. Joshi (abjoshi@yahoo.com)</a:t>
            </a:r>
            <a:endParaRPr lang="en-US"/>
          </a:p>
        </p:txBody>
      </p:sp>
      <p:sp>
        <p:nvSpPr>
          <p:cNvPr id="7" name="Slide Number Placeholder 6"/>
          <p:cNvSpPr>
            <a:spLocks noGrp="1"/>
          </p:cNvSpPr>
          <p:nvPr>
            <p:ph type="sldNum" sz="quarter" idx="12"/>
          </p:nvPr>
        </p:nvSpPr>
        <p:spPr/>
        <p:txBody>
          <a:bodyPr/>
          <a:lstStyle/>
          <a:p>
            <a:fld id="{CC61FF79-9598-47FF-8359-7BAD9C8A3AE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en-US" smtClean="0"/>
              <a:t>Author: Abhay B. Joshi (abjoshi@yahoo.com)</a:t>
            </a:r>
            <a:endParaRPr lang="en-US"/>
          </a:p>
        </p:txBody>
      </p:sp>
      <p:sp>
        <p:nvSpPr>
          <p:cNvPr id="9" name="Slide Number Placeholder 8"/>
          <p:cNvSpPr>
            <a:spLocks noGrp="1"/>
          </p:cNvSpPr>
          <p:nvPr>
            <p:ph type="sldNum" sz="quarter" idx="12"/>
          </p:nvPr>
        </p:nvSpPr>
        <p:spPr/>
        <p:txBody>
          <a:bodyPr/>
          <a:lstStyle/>
          <a:p>
            <a:fld id="{CD13001D-D6E5-42C2-8109-FF6F7D737B7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Author: Abhay B. Joshi (abjoshi@yahoo.com)</a:t>
            </a:r>
            <a:endParaRPr lang="en-US"/>
          </a:p>
        </p:txBody>
      </p:sp>
      <p:sp>
        <p:nvSpPr>
          <p:cNvPr id="5" name="Slide Number Placeholder 4"/>
          <p:cNvSpPr>
            <a:spLocks noGrp="1"/>
          </p:cNvSpPr>
          <p:nvPr>
            <p:ph type="sldNum" sz="quarter" idx="12"/>
          </p:nvPr>
        </p:nvSpPr>
        <p:spPr/>
        <p:txBody>
          <a:bodyPr/>
          <a:lstStyle/>
          <a:p>
            <a:fld id="{FC157237-5C4F-4B9B-8897-AE890CDD523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US" smtClean="0"/>
              <a:t>Author: Abhay B. Joshi (abjoshi@yahoo.com)</a:t>
            </a:r>
            <a:endParaRPr lang="en-US"/>
          </a:p>
        </p:txBody>
      </p:sp>
      <p:sp>
        <p:nvSpPr>
          <p:cNvPr id="4" name="Slide Number Placeholder 3"/>
          <p:cNvSpPr>
            <a:spLocks noGrp="1"/>
          </p:cNvSpPr>
          <p:nvPr>
            <p:ph type="sldNum" sz="quarter" idx="12"/>
          </p:nvPr>
        </p:nvSpPr>
        <p:spPr/>
        <p:txBody>
          <a:bodyPr/>
          <a:lstStyle/>
          <a:p>
            <a:fld id="{E9FBBBA5-FB9A-44ED-99EE-5034125B982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Author: Abhay B. Joshi (abjoshi@yahoo.com)</a:t>
            </a:r>
            <a:endParaRPr lang="en-US"/>
          </a:p>
        </p:txBody>
      </p:sp>
      <p:sp>
        <p:nvSpPr>
          <p:cNvPr id="7" name="Slide Number Placeholder 6"/>
          <p:cNvSpPr>
            <a:spLocks noGrp="1"/>
          </p:cNvSpPr>
          <p:nvPr>
            <p:ph type="sldNum" sz="quarter" idx="12"/>
          </p:nvPr>
        </p:nvSpPr>
        <p:spPr/>
        <p:txBody>
          <a:bodyPr/>
          <a:lstStyle/>
          <a:p>
            <a:fld id="{42D08A53-5221-430D-BCD2-37EB799801C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Author: Abhay B. Joshi (abjoshi@yahoo.com)</a:t>
            </a:r>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C25AB75-F87D-4AB5-8229-E0D210D4694E}"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en-US" smtClean="0"/>
              <a:t>Author: Abhay B. Joshi (abjoshi@yahoo.com)</a:t>
            </a: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924D879-7177-495F-A872-B1A8E5CAC464}"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gif"/></Relationships>
</file>

<file path=ppt/slides/_rels/slide5.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gif"/></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gif"/></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2"/>
          <p:cNvSpPr>
            <a:spLocks noGrp="1" noChangeArrowheads="1"/>
          </p:cNvSpPr>
          <p:nvPr>
            <p:ph type="ctrTitle"/>
          </p:nvPr>
        </p:nvSpPr>
        <p:spPr/>
        <p:txBody>
          <a:bodyPr/>
          <a:lstStyle/>
          <a:p>
            <a:r>
              <a:rPr lang="en-US" sz="4800" dirty="0" smtClean="0"/>
              <a:t>Introduction to Variables</a:t>
            </a:r>
            <a:br>
              <a:rPr lang="en-US" sz="4800" dirty="0" smtClean="0"/>
            </a:br>
            <a:endParaRPr lang="en-US" sz="2400" dirty="0">
              <a:solidFill>
                <a:schemeClr val="bg1"/>
              </a:solidFill>
            </a:endParaRPr>
          </a:p>
        </p:txBody>
      </p:sp>
      <p:sp>
        <p:nvSpPr>
          <p:cNvPr id="275459" name="Rectangle 3"/>
          <p:cNvSpPr>
            <a:spLocks noGrp="1" noChangeArrowheads="1"/>
          </p:cNvSpPr>
          <p:nvPr>
            <p:ph type="subTitle" idx="1"/>
          </p:nvPr>
        </p:nvSpPr>
        <p:spPr/>
        <p:txBody>
          <a:bodyPr/>
          <a:lstStyle/>
          <a:p>
            <a:r>
              <a:rPr lang="en-US" dirty="0" smtClean="0"/>
              <a:t>Scratch Variables</a:t>
            </a:r>
            <a:endParaRPr lang="en-US" dirty="0"/>
          </a:p>
        </p:txBody>
      </p:sp>
      <p:sp>
        <p:nvSpPr>
          <p:cNvPr id="4" name="Slide Number Placeholder 5"/>
          <p:cNvSpPr>
            <a:spLocks noGrp="1"/>
          </p:cNvSpPr>
          <p:nvPr>
            <p:ph type="sldNum" sz="quarter" idx="12"/>
          </p:nvPr>
        </p:nvSpPr>
        <p:spPr/>
        <p:txBody>
          <a:bodyPr/>
          <a:lstStyle/>
          <a:p>
            <a:fld id="{5A5C55F2-5032-4F1A-B3E1-9945A2BA6416}" type="slidenum">
              <a:rPr lang="en-US"/>
              <a:pPr/>
              <a:t>1</a:t>
            </a:fld>
            <a:endParaRPr lang="en-US"/>
          </a:p>
        </p:txBody>
      </p:sp>
      <p:sp>
        <p:nvSpPr>
          <p:cNvPr id="2" name="Footer Placeholder 1"/>
          <p:cNvSpPr>
            <a:spLocks noGrp="1"/>
          </p:cNvSpPr>
          <p:nvPr>
            <p:ph type="ftr" sz="quarter" idx="11"/>
          </p:nvPr>
        </p:nvSpPr>
        <p:spPr/>
        <p:txBody>
          <a:bodyPr/>
          <a:lstStyle/>
          <a:p>
            <a:r>
              <a:rPr lang="en-US" smtClean="0"/>
              <a:t>Author: Abhay B. Joshi (abjoshi@yahoo.com)</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ChangeArrowheads="1"/>
          </p:cNvSpPr>
          <p:nvPr>
            <p:ph type="title"/>
          </p:nvPr>
        </p:nvSpPr>
        <p:spPr>
          <a:xfrm>
            <a:off x="457200" y="304800"/>
            <a:ext cx="8229600" cy="1143000"/>
          </a:xfrm>
        </p:spPr>
        <p:txBody>
          <a:bodyPr/>
          <a:lstStyle/>
          <a:p>
            <a:r>
              <a:rPr lang="en-US" dirty="0" smtClean="0"/>
              <a:t>Locations in Memory</a:t>
            </a:r>
            <a:endParaRPr lang="en-US" dirty="0"/>
          </a:p>
        </p:txBody>
      </p:sp>
      <p:sp>
        <p:nvSpPr>
          <p:cNvPr id="242691" name="Rectangle 3"/>
          <p:cNvSpPr>
            <a:spLocks noGrp="1" noChangeArrowheads="1"/>
          </p:cNvSpPr>
          <p:nvPr>
            <p:ph idx="1"/>
          </p:nvPr>
        </p:nvSpPr>
        <p:spPr>
          <a:xfrm>
            <a:off x="457200" y="1524000"/>
            <a:ext cx="8229600" cy="4525963"/>
          </a:xfrm>
        </p:spPr>
        <p:txBody>
          <a:bodyPr>
            <a:normAutofit/>
          </a:bodyPr>
          <a:lstStyle/>
          <a:p>
            <a:pPr marL="609600" indent="-609600"/>
            <a:r>
              <a:rPr lang="en-US" dirty="0" smtClean="0"/>
              <a:t>Variables are places in “temporary” memory where your program can store information.</a:t>
            </a:r>
          </a:p>
          <a:p>
            <a:pPr marL="609600" indent="-609600"/>
            <a:endParaRPr lang="en-US" dirty="0"/>
          </a:p>
        </p:txBody>
      </p:sp>
      <p:sp>
        <p:nvSpPr>
          <p:cNvPr id="6" name="Slide Number Placeholder 5"/>
          <p:cNvSpPr>
            <a:spLocks noGrp="1"/>
          </p:cNvSpPr>
          <p:nvPr>
            <p:ph type="sldNum" sz="quarter" idx="12"/>
          </p:nvPr>
        </p:nvSpPr>
        <p:spPr/>
        <p:txBody>
          <a:bodyPr/>
          <a:lstStyle/>
          <a:p>
            <a:fld id="{AE68E393-BA0C-4218-8DBD-4F7802BC7E03}" type="slidenum">
              <a:rPr lang="en-US"/>
              <a:pPr/>
              <a:t>2</a:t>
            </a:fld>
            <a:endParaRPr lang="en-US"/>
          </a:p>
        </p:txBody>
      </p:sp>
      <p:sp>
        <p:nvSpPr>
          <p:cNvPr id="2" name="Footer Placeholder 1"/>
          <p:cNvSpPr>
            <a:spLocks noGrp="1"/>
          </p:cNvSpPr>
          <p:nvPr>
            <p:ph type="ftr" sz="quarter" idx="11"/>
          </p:nvPr>
        </p:nvSpPr>
        <p:spPr/>
        <p:txBody>
          <a:bodyPr/>
          <a:lstStyle/>
          <a:p>
            <a:r>
              <a:rPr lang="en-US" smtClean="0"/>
              <a:t>Author: Abhay B. Joshi (abjoshi@yahoo.com)</a:t>
            </a:r>
            <a:endParaRPr lang="en-US"/>
          </a:p>
        </p:txBody>
      </p:sp>
      <p:pic>
        <p:nvPicPr>
          <p:cNvPr id="7" name="Picture 6">
            <a:extLst>
              <a:ext uri="{FF2B5EF4-FFF2-40B4-BE49-F238E27FC236}">
                <a16:creationId xmlns:lc="http://schemas.openxmlformats.org/drawingml/2006/lockedCanvas" xmlns:a16="http://schemas.microsoft.com/office/drawing/2014/main" xmlns="" id="{5375519F-254B-9B46-8E66-C7EF12FB51D0}"/>
              </a:ext>
            </a:extLst>
          </p:cNvPr>
          <p:cNvPicPr>
            <a:picLocks noChangeAspect="1"/>
          </p:cNvPicPr>
          <p:nvPr/>
        </p:nvPicPr>
        <p:blipFill>
          <a:blip r:embed="rId3"/>
          <a:stretch>
            <a:fillRect/>
          </a:stretch>
        </p:blipFill>
        <p:spPr>
          <a:xfrm>
            <a:off x="1989647" y="2562790"/>
            <a:ext cx="4411153" cy="3838010"/>
          </a:xfrm>
          <a:prstGeom prst="rect">
            <a:avLst/>
          </a:prstGeom>
        </p:spPr>
      </p:pic>
    </p:spTree>
    <p:extLst>
      <p:ext uri="{BB962C8B-B14F-4D97-AF65-F5344CB8AC3E}">
        <p14:creationId xmlns:p14="http://schemas.microsoft.com/office/powerpoint/2010/main" val="2529929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269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2691"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ChangeArrowheads="1"/>
          </p:cNvSpPr>
          <p:nvPr>
            <p:ph type="title"/>
          </p:nvPr>
        </p:nvSpPr>
        <p:spPr>
          <a:xfrm>
            <a:off x="457200" y="152400"/>
            <a:ext cx="8229600" cy="1143000"/>
          </a:xfrm>
        </p:spPr>
        <p:txBody>
          <a:bodyPr/>
          <a:lstStyle/>
          <a:p>
            <a:r>
              <a:rPr lang="en-US" b="1" dirty="0" smtClean="0"/>
              <a:t>Create a variable</a:t>
            </a:r>
            <a:endParaRPr lang="en-US" b="1" dirty="0"/>
          </a:p>
        </p:txBody>
      </p:sp>
      <p:sp>
        <p:nvSpPr>
          <p:cNvPr id="242691" name="Rectangle 3"/>
          <p:cNvSpPr>
            <a:spLocks noGrp="1" noChangeArrowheads="1"/>
          </p:cNvSpPr>
          <p:nvPr>
            <p:ph idx="1"/>
          </p:nvPr>
        </p:nvSpPr>
        <p:spPr>
          <a:xfrm>
            <a:off x="457200" y="1524000"/>
            <a:ext cx="8229600" cy="4525963"/>
          </a:xfrm>
        </p:spPr>
        <p:txBody>
          <a:bodyPr>
            <a:normAutofit/>
          </a:bodyPr>
          <a:lstStyle/>
          <a:p>
            <a:pPr marL="609600" indent="-609600"/>
            <a:endParaRPr lang="en-US" dirty="0" smtClean="0"/>
          </a:p>
          <a:p>
            <a:pPr marL="609600" indent="-609600"/>
            <a:endParaRPr lang="en-US" dirty="0"/>
          </a:p>
          <a:p>
            <a:pPr marL="609600" indent="-609600"/>
            <a:endParaRPr lang="en-US" dirty="0" smtClean="0"/>
          </a:p>
          <a:p>
            <a:pPr marL="609600" indent="-609600"/>
            <a:endParaRPr lang="en-US" dirty="0"/>
          </a:p>
          <a:p>
            <a:pPr marL="609600" indent="-609600"/>
            <a:endParaRPr lang="en-US" dirty="0" smtClean="0"/>
          </a:p>
          <a:p>
            <a:pPr marL="609600" indent="-609600"/>
            <a:endParaRPr lang="en-US" dirty="0" smtClean="0"/>
          </a:p>
          <a:p>
            <a:pPr marL="609600" indent="-609600"/>
            <a:r>
              <a:rPr lang="en-US" dirty="0" smtClean="0"/>
              <a:t>“Make” reserves a location and gives it a name.</a:t>
            </a:r>
          </a:p>
          <a:p>
            <a:pPr marL="609600" indent="-609600"/>
            <a:endParaRPr lang="en-US" dirty="0" smtClean="0"/>
          </a:p>
          <a:p>
            <a:pPr marL="609600" indent="-609600"/>
            <a:r>
              <a:rPr lang="en-US" dirty="0" smtClean="0"/>
              <a:t>Right-click-&gt;”delete” </a:t>
            </a:r>
            <a:r>
              <a:rPr lang="en-US" dirty="0" smtClean="0"/>
              <a:t>frees up that location.</a:t>
            </a:r>
          </a:p>
        </p:txBody>
      </p:sp>
      <p:sp>
        <p:nvSpPr>
          <p:cNvPr id="6" name="Slide Number Placeholder 5"/>
          <p:cNvSpPr>
            <a:spLocks noGrp="1"/>
          </p:cNvSpPr>
          <p:nvPr>
            <p:ph type="sldNum" sz="quarter" idx="12"/>
          </p:nvPr>
        </p:nvSpPr>
        <p:spPr/>
        <p:txBody>
          <a:bodyPr/>
          <a:lstStyle/>
          <a:p>
            <a:fld id="{AE68E393-BA0C-4218-8DBD-4F7802BC7E03}" type="slidenum">
              <a:rPr lang="en-US"/>
              <a:pPr/>
              <a:t>3</a:t>
            </a:fld>
            <a:endParaRPr lang="en-US"/>
          </a:p>
        </p:txBody>
      </p:sp>
      <p:sp>
        <p:nvSpPr>
          <p:cNvPr id="2" name="Footer Placeholder 1"/>
          <p:cNvSpPr>
            <a:spLocks noGrp="1"/>
          </p:cNvSpPr>
          <p:nvPr>
            <p:ph type="ftr" sz="quarter" idx="11"/>
          </p:nvPr>
        </p:nvSpPr>
        <p:spPr/>
        <p:txBody>
          <a:bodyPr/>
          <a:lstStyle/>
          <a:p>
            <a:r>
              <a:rPr lang="en-US" smtClean="0"/>
              <a:t>Author: Abhay B. Joshi (abjoshi@yahoo.com)</a:t>
            </a:r>
            <a:endParaRPr lang="en-US"/>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599" y="1447800"/>
            <a:ext cx="3442447"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87487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2691">
                                            <p:txEl>
                                              <p:pRg st="6" end="6"/>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2691">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2691"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2"/>
          <p:cNvSpPr>
            <a:spLocks noGrp="1" noChangeArrowheads="1"/>
          </p:cNvSpPr>
          <p:nvPr>
            <p:ph type="title"/>
          </p:nvPr>
        </p:nvSpPr>
        <p:spPr>
          <a:xfrm>
            <a:off x="457200" y="304800"/>
            <a:ext cx="8229600" cy="1143000"/>
          </a:xfrm>
        </p:spPr>
        <p:txBody>
          <a:bodyPr>
            <a:normAutofit/>
          </a:bodyPr>
          <a:lstStyle/>
          <a:p>
            <a:r>
              <a:rPr lang="en-US" b="1" dirty="0" smtClean="0"/>
              <a:t>“</a:t>
            </a:r>
            <a:r>
              <a:rPr lang="en-US" b="1" dirty="0" err="1" smtClean="0"/>
              <a:t>Vary”ing</a:t>
            </a:r>
            <a:r>
              <a:rPr lang="en-US" b="1" dirty="0" smtClean="0"/>
              <a:t> the value</a:t>
            </a:r>
            <a:endParaRPr lang="en-US" b="1" dirty="0"/>
          </a:p>
        </p:txBody>
      </p:sp>
      <p:sp>
        <p:nvSpPr>
          <p:cNvPr id="246788" name="Rectangle 4"/>
          <p:cNvSpPr>
            <a:spLocks noGrp="1" noChangeArrowheads="1"/>
          </p:cNvSpPr>
          <p:nvPr>
            <p:ph idx="1"/>
          </p:nvPr>
        </p:nvSpPr>
        <p:spPr/>
        <p:txBody>
          <a:bodyPr/>
          <a:lstStyle/>
          <a:p>
            <a:r>
              <a:rPr lang="en-US" dirty="0" smtClean="0"/>
              <a:t>“Variable” means you can vary (change) its value.</a:t>
            </a:r>
          </a:p>
          <a:p>
            <a:r>
              <a:rPr lang="en-US" dirty="0" smtClean="0"/>
              <a:t>“Set” stores a value in the variable. (Number or words)</a:t>
            </a:r>
          </a:p>
          <a:p>
            <a:endParaRPr lang="en-US" dirty="0" smtClean="0"/>
          </a:p>
          <a:p>
            <a:endParaRPr lang="en-US" dirty="0"/>
          </a:p>
          <a:p>
            <a:r>
              <a:rPr lang="en-US" dirty="0" smtClean="0"/>
              <a:t>“Change” increments/decrements the value. (Number)</a:t>
            </a:r>
            <a:endParaRPr lang="en-US" dirty="0"/>
          </a:p>
        </p:txBody>
      </p:sp>
      <p:sp>
        <p:nvSpPr>
          <p:cNvPr id="6" name="Slide Number Placeholder 5"/>
          <p:cNvSpPr>
            <a:spLocks noGrp="1"/>
          </p:cNvSpPr>
          <p:nvPr>
            <p:ph type="sldNum" sz="quarter" idx="12"/>
          </p:nvPr>
        </p:nvSpPr>
        <p:spPr/>
        <p:txBody>
          <a:bodyPr/>
          <a:lstStyle/>
          <a:p>
            <a:fld id="{E1662E37-3C37-4939-99AD-B77A2D5C07B6}" type="slidenum">
              <a:rPr lang="en-US"/>
              <a:pPr/>
              <a:t>4</a:t>
            </a:fld>
            <a:endParaRPr lang="en-US"/>
          </a:p>
        </p:txBody>
      </p:sp>
      <p:sp>
        <p:nvSpPr>
          <p:cNvPr id="2" name="Footer Placeholder 1"/>
          <p:cNvSpPr>
            <a:spLocks noGrp="1"/>
          </p:cNvSpPr>
          <p:nvPr>
            <p:ph type="ftr" sz="quarter" idx="11"/>
          </p:nvPr>
        </p:nvSpPr>
        <p:spPr/>
        <p:txBody>
          <a:bodyPr/>
          <a:lstStyle/>
          <a:p>
            <a:r>
              <a:rPr lang="en-US" smtClean="0"/>
              <a:t>Author: Abhay B. Joshi (abjoshi@yahoo.com)</a:t>
            </a:r>
            <a:endParaRPr lang="en-US"/>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4411" y="3200400"/>
            <a:ext cx="3285744" cy="5334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0" y="4772366"/>
            <a:ext cx="4043767" cy="561634"/>
          </a:xfrm>
          <a:prstGeom prst="rect">
            <a:avLst/>
          </a:prstGeom>
        </p:spPr>
      </p:pic>
    </p:spTree>
    <p:extLst>
      <p:ext uri="{BB962C8B-B14F-4D97-AF65-F5344CB8AC3E}">
        <p14:creationId xmlns:p14="http://schemas.microsoft.com/office/powerpoint/2010/main" val="2517603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678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6788">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46788">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788"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2"/>
          <p:cNvSpPr>
            <a:spLocks noGrp="1" noChangeArrowheads="1"/>
          </p:cNvSpPr>
          <p:nvPr>
            <p:ph type="title"/>
          </p:nvPr>
        </p:nvSpPr>
        <p:spPr>
          <a:xfrm>
            <a:off x="457200" y="228600"/>
            <a:ext cx="8229600" cy="1143000"/>
          </a:xfrm>
        </p:spPr>
        <p:txBody>
          <a:bodyPr>
            <a:normAutofit/>
          </a:bodyPr>
          <a:lstStyle/>
          <a:p>
            <a:r>
              <a:rPr lang="en-US" b="1" dirty="0" smtClean="0"/>
              <a:t>Using variables</a:t>
            </a:r>
            <a:endParaRPr lang="en-US" b="1" dirty="0"/>
          </a:p>
        </p:txBody>
      </p:sp>
      <p:sp>
        <p:nvSpPr>
          <p:cNvPr id="246788" name="Rectangle 4"/>
          <p:cNvSpPr>
            <a:spLocks noGrp="1" noChangeArrowheads="1"/>
          </p:cNvSpPr>
          <p:nvPr>
            <p:ph idx="1"/>
          </p:nvPr>
        </p:nvSpPr>
        <p:spPr/>
        <p:txBody>
          <a:bodyPr/>
          <a:lstStyle/>
          <a:p>
            <a:r>
              <a:rPr lang="en-US" dirty="0" smtClean="0"/>
              <a:t>Use in place of actual “data”.</a:t>
            </a:r>
            <a:endParaRPr lang="en-US" dirty="0"/>
          </a:p>
        </p:txBody>
      </p:sp>
      <p:sp>
        <p:nvSpPr>
          <p:cNvPr id="2" name="Footer Placeholder 1"/>
          <p:cNvSpPr>
            <a:spLocks noGrp="1"/>
          </p:cNvSpPr>
          <p:nvPr>
            <p:ph type="ftr" sz="quarter" idx="11"/>
          </p:nvPr>
        </p:nvSpPr>
        <p:spPr/>
        <p:txBody>
          <a:bodyPr/>
          <a:lstStyle/>
          <a:p>
            <a:r>
              <a:rPr lang="en-US" smtClean="0"/>
              <a:t>Author: Abhay B. Joshi (abjoshi@yahoo.com)</a:t>
            </a:r>
            <a:endParaRPr lang="en-US"/>
          </a:p>
        </p:txBody>
      </p:sp>
      <p:sp>
        <p:nvSpPr>
          <p:cNvPr id="6" name="Slide Number Placeholder 5"/>
          <p:cNvSpPr>
            <a:spLocks noGrp="1"/>
          </p:cNvSpPr>
          <p:nvPr>
            <p:ph type="sldNum" sz="quarter" idx="12"/>
          </p:nvPr>
        </p:nvSpPr>
        <p:spPr/>
        <p:txBody>
          <a:bodyPr/>
          <a:lstStyle/>
          <a:p>
            <a:fld id="{E1662E37-3C37-4939-99AD-B77A2D5C07B6}" type="slidenum">
              <a:rPr lang="en-US"/>
              <a:pPr/>
              <a:t>5</a:t>
            </a:fld>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3476" y="2971800"/>
            <a:ext cx="6334124" cy="16002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678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788"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2"/>
          <p:cNvSpPr>
            <a:spLocks noGrp="1" noChangeArrowheads="1"/>
          </p:cNvSpPr>
          <p:nvPr>
            <p:ph type="title"/>
          </p:nvPr>
        </p:nvSpPr>
        <p:spPr>
          <a:xfrm>
            <a:off x="457200" y="228600"/>
            <a:ext cx="8229600" cy="1143000"/>
          </a:xfrm>
        </p:spPr>
        <p:txBody>
          <a:bodyPr>
            <a:normAutofit/>
          </a:bodyPr>
          <a:lstStyle/>
          <a:p>
            <a:r>
              <a:rPr lang="en-US" b="1" dirty="0" smtClean="0"/>
              <a:t>Using variables</a:t>
            </a:r>
            <a:endParaRPr lang="en-US" b="1" dirty="0"/>
          </a:p>
        </p:txBody>
      </p:sp>
      <p:sp>
        <p:nvSpPr>
          <p:cNvPr id="7" name="Content Placeholder 6"/>
          <p:cNvSpPr>
            <a:spLocks noGrp="1"/>
          </p:cNvSpPr>
          <p:nvPr>
            <p:ph idx="1"/>
          </p:nvPr>
        </p:nvSpPr>
        <p:spPr/>
        <p:txBody>
          <a:bodyPr/>
          <a:lstStyle/>
          <a:p>
            <a:r>
              <a:rPr lang="en-US" dirty="0" smtClean="0"/>
              <a:t>Store useful information.</a:t>
            </a:r>
            <a:endParaRPr lang="en-US" dirty="0"/>
          </a:p>
        </p:txBody>
      </p:sp>
      <p:sp>
        <p:nvSpPr>
          <p:cNvPr id="2" name="Footer Placeholder 1"/>
          <p:cNvSpPr>
            <a:spLocks noGrp="1"/>
          </p:cNvSpPr>
          <p:nvPr>
            <p:ph type="ftr" sz="quarter" idx="11"/>
          </p:nvPr>
        </p:nvSpPr>
        <p:spPr/>
        <p:txBody>
          <a:bodyPr/>
          <a:lstStyle/>
          <a:p>
            <a:r>
              <a:rPr lang="en-US" smtClean="0"/>
              <a:t>Author: Abhay B. Joshi (abjoshi@yahoo.com)</a:t>
            </a:r>
            <a:endParaRPr lang="en-US"/>
          </a:p>
        </p:txBody>
      </p:sp>
      <p:sp>
        <p:nvSpPr>
          <p:cNvPr id="6" name="Slide Number Placeholder 5"/>
          <p:cNvSpPr>
            <a:spLocks noGrp="1"/>
          </p:cNvSpPr>
          <p:nvPr>
            <p:ph type="sldNum" sz="quarter" idx="12"/>
          </p:nvPr>
        </p:nvSpPr>
        <p:spPr/>
        <p:txBody>
          <a:bodyPr/>
          <a:lstStyle/>
          <a:p>
            <a:fld id="{E1662E37-3C37-4939-99AD-B77A2D5C07B6}" type="slidenum">
              <a:rPr lang="en-US"/>
              <a:pPr/>
              <a:t>6</a:t>
            </a:fld>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400" y="3048000"/>
            <a:ext cx="3845441" cy="2362200"/>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93758" y="3124200"/>
            <a:ext cx="3845442" cy="1855844"/>
          </a:xfrm>
          <a:prstGeom prst="rect">
            <a:avLst/>
          </a:prstGeom>
        </p:spPr>
      </p:pic>
    </p:spTree>
    <p:extLst>
      <p:ext uri="{BB962C8B-B14F-4D97-AF65-F5344CB8AC3E}">
        <p14:creationId xmlns:p14="http://schemas.microsoft.com/office/powerpoint/2010/main" val="483070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b="1" dirty="0" smtClean="0"/>
              <a:t>Important tips</a:t>
            </a:r>
            <a:endParaRPr lang="en-US" b="1" dirty="0"/>
          </a:p>
        </p:txBody>
      </p:sp>
      <p:sp>
        <p:nvSpPr>
          <p:cNvPr id="3" name="Content Placeholder 2"/>
          <p:cNvSpPr>
            <a:spLocks noGrp="1"/>
          </p:cNvSpPr>
          <p:nvPr>
            <p:ph idx="1"/>
          </p:nvPr>
        </p:nvSpPr>
        <p:spPr/>
        <p:txBody>
          <a:bodyPr/>
          <a:lstStyle/>
          <a:p>
            <a:r>
              <a:rPr lang="en-US" dirty="0" smtClean="0"/>
              <a:t>Initialize variables to some value, such as 0.</a:t>
            </a:r>
          </a:p>
          <a:p>
            <a:endParaRPr lang="en-US" dirty="0" smtClean="0"/>
          </a:p>
          <a:p>
            <a:endParaRPr lang="en-US" dirty="0"/>
          </a:p>
          <a:p>
            <a:endParaRPr lang="en-US" dirty="0" smtClean="0"/>
          </a:p>
          <a:p>
            <a:r>
              <a:rPr lang="en-US" dirty="0" smtClean="0"/>
              <a:t>Use normal or large display.</a:t>
            </a:r>
            <a:endParaRPr lang="en-US" dirty="0"/>
          </a:p>
        </p:txBody>
      </p:sp>
      <p:sp>
        <p:nvSpPr>
          <p:cNvPr id="4" name="Footer Placeholder 3"/>
          <p:cNvSpPr>
            <a:spLocks noGrp="1"/>
          </p:cNvSpPr>
          <p:nvPr>
            <p:ph type="ftr" sz="quarter" idx="11"/>
          </p:nvPr>
        </p:nvSpPr>
        <p:spPr/>
        <p:txBody>
          <a:bodyPr/>
          <a:lstStyle/>
          <a:p>
            <a:r>
              <a:rPr lang="en-US" smtClean="0"/>
              <a:t>Author: Abhay B. Joshi (abjoshi@yahoo.com)</a:t>
            </a:r>
            <a:endParaRPr lang="en-US"/>
          </a:p>
        </p:txBody>
      </p:sp>
      <p:sp>
        <p:nvSpPr>
          <p:cNvPr id="5" name="Slide Number Placeholder 4"/>
          <p:cNvSpPr>
            <a:spLocks noGrp="1"/>
          </p:cNvSpPr>
          <p:nvPr>
            <p:ph type="sldNum" sz="quarter" idx="12"/>
          </p:nvPr>
        </p:nvSpPr>
        <p:spPr/>
        <p:txBody>
          <a:bodyPr/>
          <a:lstStyle/>
          <a:p>
            <a:fld id="{0D89B841-E764-4EB3-A95A-FB84C32EAAA3}" type="slidenum">
              <a:rPr lang="en-US" smtClean="0"/>
              <a:pPr/>
              <a:t>7</a:t>
            </a:fld>
            <a:endParaRPr lang="en-US"/>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4681537"/>
            <a:ext cx="2571750" cy="904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2200" y="2590799"/>
            <a:ext cx="2438400" cy="544286"/>
          </a:xfrm>
          <a:prstGeom prst="rect">
            <a:avLst/>
          </a:prstGeom>
        </p:spPr>
      </p:pic>
      <p:pic>
        <p:nvPicPr>
          <p:cNvPr id="9"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05400" y="4479930"/>
            <a:ext cx="2000250" cy="1133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344826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b="1" dirty="0" smtClean="0"/>
              <a:t>Show/hide variables</a:t>
            </a:r>
            <a:endParaRPr lang="en-US" b="1" dirty="0"/>
          </a:p>
        </p:txBody>
      </p:sp>
      <p:sp>
        <p:nvSpPr>
          <p:cNvPr id="3" name="Content Placeholder 2"/>
          <p:cNvSpPr>
            <a:spLocks noGrp="1"/>
          </p:cNvSpPr>
          <p:nvPr>
            <p:ph sz="half" idx="1"/>
          </p:nvPr>
        </p:nvSpPr>
        <p:spPr/>
        <p:txBody>
          <a:bodyPr/>
          <a:lstStyle/>
          <a:p>
            <a:endParaRPr lang="en-US" dirty="0"/>
          </a:p>
          <a:p>
            <a:r>
              <a:rPr lang="en-US" dirty="0" smtClean="0"/>
              <a:t>Check the box.</a:t>
            </a:r>
          </a:p>
          <a:p>
            <a:endParaRPr lang="en-US" dirty="0"/>
          </a:p>
          <a:p>
            <a:pPr marL="0" indent="0">
              <a:buNone/>
            </a:pPr>
            <a:r>
              <a:rPr lang="en-US" dirty="0" smtClean="0"/>
              <a:t>OR </a:t>
            </a:r>
          </a:p>
          <a:p>
            <a:endParaRPr lang="en-US" dirty="0" smtClean="0"/>
          </a:p>
          <a:p>
            <a:r>
              <a:rPr lang="en-US" dirty="0" smtClean="0"/>
              <a:t>Use the show/hide commands </a:t>
            </a:r>
            <a:r>
              <a:rPr lang="en-US" dirty="0" smtClean="0"/>
              <a:t>to show/hide in your program.</a:t>
            </a:r>
            <a:endParaRPr lang="en-US" dirty="0"/>
          </a:p>
        </p:txBody>
      </p:sp>
      <p:sp>
        <p:nvSpPr>
          <p:cNvPr id="7" name="Content Placeholder 6"/>
          <p:cNvSpPr>
            <a:spLocks noGrp="1"/>
          </p:cNvSpPr>
          <p:nvPr>
            <p:ph sz="half" idx="2"/>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Author: Abhay B. Joshi (abjoshi@yahoo.com)</a:t>
            </a:r>
            <a:endParaRPr lang="en-US"/>
          </a:p>
        </p:txBody>
      </p:sp>
      <p:sp>
        <p:nvSpPr>
          <p:cNvPr id="5" name="Slide Number Placeholder 4"/>
          <p:cNvSpPr>
            <a:spLocks noGrp="1"/>
          </p:cNvSpPr>
          <p:nvPr>
            <p:ph type="sldNum" sz="quarter" idx="12"/>
          </p:nvPr>
        </p:nvSpPr>
        <p:spPr/>
        <p:txBody>
          <a:bodyPr/>
          <a:lstStyle/>
          <a:p>
            <a:fld id="{0D89B841-E764-4EB3-A95A-FB84C32EAAA3}" type="slidenum">
              <a:rPr lang="en-US" smtClean="0"/>
              <a:pPr/>
              <a:t>8</a:t>
            </a:fld>
            <a:endParaRPr lang="en-US"/>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1981199"/>
            <a:ext cx="3581400" cy="4255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98504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2"/>
          <p:cNvSpPr>
            <a:spLocks noGrp="1" noChangeArrowheads="1"/>
          </p:cNvSpPr>
          <p:nvPr>
            <p:ph type="ctrTitle"/>
          </p:nvPr>
        </p:nvSpPr>
        <p:spPr/>
        <p:txBody>
          <a:bodyPr/>
          <a:lstStyle/>
          <a:p>
            <a:r>
              <a:rPr lang="en-US" sz="4800" dirty="0"/>
              <a:t>Introduction to Variables</a:t>
            </a:r>
            <a:r>
              <a:rPr lang="en-US" sz="4800" b="1" dirty="0"/>
              <a:t/>
            </a:r>
            <a:br>
              <a:rPr lang="en-US" sz="4800" b="1" dirty="0"/>
            </a:br>
            <a:endParaRPr lang="en-US" sz="2400" dirty="0">
              <a:solidFill>
                <a:schemeClr val="bg1"/>
              </a:solidFill>
            </a:endParaRPr>
          </a:p>
        </p:txBody>
      </p:sp>
      <p:sp>
        <p:nvSpPr>
          <p:cNvPr id="275459" name="Rectangle 3"/>
          <p:cNvSpPr>
            <a:spLocks noGrp="1" noChangeArrowheads="1"/>
          </p:cNvSpPr>
          <p:nvPr>
            <p:ph type="subTitle" idx="1"/>
          </p:nvPr>
        </p:nvSpPr>
        <p:spPr/>
        <p:txBody>
          <a:bodyPr/>
          <a:lstStyle/>
          <a:p>
            <a:r>
              <a:rPr lang="en-US" dirty="0"/>
              <a:t>Scratch Variables</a:t>
            </a:r>
            <a:endParaRPr lang="en-US" dirty="0" smtClean="0"/>
          </a:p>
          <a:p>
            <a:endParaRPr lang="en-US" dirty="0"/>
          </a:p>
          <a:p>
            <a:r>
              <a:rPr lang="en-US" sz="3200" b="1" dirty="0" smtClean="0">
                <a:solidFill>
                  <a:srgbClr val="C00000"/>
                </a:solidFill>
              </a:rPr>
              <a:t>END</a:t>
            </a:r>
            <a:endParaRPr lang="en-US" b="1" dirty="0">
              <a:solidFill>
                <a:srgbClr val="C00000"/>
              </a:solidFill>
            </a:endParaRPr>
          </a:p>
        </p:txBody>
      </p:sp>
      <p:sp>
        <p:nvSpPr>
          <p:cNvPr id="4" name="Slide Number Placeholder 5"/>
          <p:cNvSpPr>
            <a:spLocks noGrp="1"/>
          </p:cNvSpPr>
          <p:nvPr>
            <p:ph type="sldNum" sz="quarter" idx="12"/>
          </p:nvPr>
        </p:nvSpPr>
        <p:spPr/>
        <p:txBody>
          <a:bodyPr/>
          <a:lstStyle/>
          <a:p>
            <a:fld id="{5A5C55F2-5032-4F1A-B3E1-9945A2BA6416}" type="slidenum">
              <a:rPr lang="en-US"/>
              <a:pPr/>
              <a:t>9</a:t>
            </a:fld>
            <a:endParaRPr lang="en-US"/>
          </a:p>
        </p:txBody>
      </p:sp>
      <p:sp>
        <p:nvSpPr>
          <p:cNvPr id="2" name="Footer Placeholder 1"/>
          <p:cNvSpPr>
            <a:spLocks noGrp="1"/>
          </p:cNvSpPr>
          <p:nvPr>
            <p:ph type="ftr" sz="quarter" idx="11"/>
          </p:nvPr>
        </p:nvSpPr>
        <p:spPr/>
        <p:txBody>
          <a:bodyPr/>
          <a:lstStyle/>
          <a:p>
            <a:r>
              <a:rPr lang="en-US" smtClean="0"/>
              <a:t>Author: Abhay B. Joshi (abjoshi@yahoo.com)</a:t>
            </a:r>
            <a:endParaRPr lang="en-US"/>
          </a:p>
        </p:txBody>
      </p:sp>
    </p:spTree>
    <p:extLst>
      <p:ext uri="{BB962C8B-B14F-4D97-AF65-F5344CB8AC3E}">
        <p14:creationId xmlns:p14="http://schemas.microsoft.com/office/powerpoint/2010/main" val="162532158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15226</TotalTime>
  <Words>1058</Words>
  <Application>Microsoft Office PowerPoint</Application>
  <PresentationFormat>On-screen Show (4:3)</PresentationFormat>
  <Paragraphs>96</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Flow</vt:lpstr>
      <vt:lpstr>Introduction to Variables </vt:lpstr>
      <vt:lpstr>Locations in Memory</vt:lpstr>
      <vt:lpstr>Create a variable</vt:lpstr>
      <vt:lpstr>“Vary”ing the value</vt:lpstr>
      <vt:lpstr>Using variables</vt:lpstr>
      <vt:lpstr>Using variables</vt:lpstr>
      <vt:lpstr>Important tips</vt:lpstr>
      <vt:lpstr>Show/hide variables</vt:lpstr>
      <vt:lpstr>Introduction to Variables </vt:lpstr>
    </vt:vector>
  </TitlesOfParts>
  <Company>SPARK Institute of Technology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Variables</dc:title>
  <dc:creator>Abhay Joshi</dc:creator>
  <cp:lastModifiedBy>abhay</cp:lastModifiedBy>
  <cp:revision>142</cp:revision>
  <dcterms:created xsi:type="dcterms:W3CDTF">2008-07-02T03:00:02Z</dcterms:created>
  <dcterms:modified xsi:type="dcterms:W3CDTF">2019-05-15T18:36:45Z</dcterms:modified>
</cp:coreProperties>
</file>