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handoutMasterIdLst>
    <p:handoutMasterId r:id="rId11"/>
  </p:handoutMasterIdLst>
  <p:sldIdLst>
    <p:sldId id="308" r:id="rId2"/>
    <p:sldId id="320" r:id="rId3"/>
    <p:sldId id="318" r:id="rId4"/>
    <p:sldId id="314" r:id="rId5"/>
    <p:sldId id="317" r:id="rId6"/>
    <p:sldId id="321" r:id="rId7"/>
    <p:sldId id="322" r:id="rId8"/>
    <p:sldId id="319" r:id="rId9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66"/>
    <a:srgbClr val="FFFF00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728" autoAdjust="0"/>
  </p:normalViewPr>
  <p:slideViewPr>
    <p:cSldViewPr>
      <p:cViewPr varScale="1">
        <p:scale>
          <a:sx n="51" d="100"/>
          <a:sy n="51" d="100"/>
        </p:scale>
        <p:origin x="-1229" y="-8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940"/>
    </p:cViewPr>
  </p:sorterViewPr>
  <p:notesViewPr>
    <p:cSldViewPr>
      <p:cViewPr>
        <p:scale>
          <a:sx n="100" d="100"/>
          <a:sy n="100" d="100"/>
        </p:scale>
        <p:origin x="-72" y="3348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1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7510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17510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7510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4AD3693-7B23-4809-8D12-615FB9EBBEB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25018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>
              <a:defRPr sz="1300"/>
            </a:lvl1pPr>
          </a:lstStyle>
          <a:p>
            <a:endParaRPr lang="en-US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/>
            </a:lvl1pPr>
          </a:lstStyle>
          <a:p>
            <a:endParaRPr lang="en-US"/>
          </a:p>
        </p:txBody>
      </p:sp>
      <p:sp>
        <p:nvSpPr>
          <p:cNvPr id="61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>
              <a:defRPr sz="1300"/>
            </a:lvl1pPr>
          </a:lstStyle>
          <a:p>
            <a:endParaRPr lang="en-US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/>
            </a:lvl1pPr>
          </a:lstStyle>
          <a:p>
            <a:fld id="{D12D4D6E-6B99-4842-8CB1-32C9653E3C8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649219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17B0802-69FC-4D5F-9EF1-7C1F95C6A6BA}" type="slidenum">
              <a:rPr lang="en-US"/>
              <a:pPr/>
              <a:t>1</a:t>
            </a:fld>
            <a:endParaRPr lang="en-US"/>
          </a:p>
        </p:txBody>
      </p:sp>
      <p:sp>
        <p:nvSpPr>
          <p:cNvPr id="276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17B0802-69FC-4D5F-9EF1-7C1F95C6A6BA}" type="slidenum">
              <a:rPr lang="en-US"/>
              <a:pPr/>
              <a:t>8</a:t>
            </a:fld>
            <a:endParaRPr lang="en-US"/>
          </a:p>
        </p:txBody>
      </p:sp>
      <p:sp>
        <p:nvSpPr>
          <p:cNvPr id="276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8BF9A-BA03-4327-A908-B4D61AFD16B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B2213D-3F16-4788-97EB-230F6E34F3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688DF5-5A20-4250-ACAB-A892988487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9B841-E764-4EB3-A95A-FB84C32EAA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5A90A-9121-4253-9D8E-C4BC008D83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1FF79-9598-47FF-8359-7BAD9C8A3A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3001D-D6E5-42C2-8109-FF6F7D737B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57237-5C4F-4B9B-8897-AE890CDD52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BBBA5-FB9A-44ED-99EE-5034125B98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08A53-5221-430D-BCD2-37EB799801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C25AB75-F87D-4AB5-8229-E0D210D4694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924D879-7177-495F-A872-B1A8E5CAC464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45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800" dirty="0" smtClean="0"/>
              <a:t>Applications of FOR</a:t>
            </a:r>
            <a:r>
              <a:rPr lang="en-US" sz="4800" dirty="0" smtClean="0"/>
              <a:t/>
            </a:r>
            <a:br>
              <a:rPr lang="en-US" sz="4800" dirty="0" smtClean="0"/>
            </a:b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75459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Using REPEAT as a </a:t>
            </a:r>
            <a:r>
              <a:rPr lang="en-US" dirty="0" smtClean="0"/>
              <a:t>FOR </a:t>
            </a:r>
            <a:r>
              <a:rPr lang="en-US" dirty="0" smtClean="0"/>
              <a:t>loop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C55F2-5032-4F1A-B3E1-9945A2BA6416}" type="slidenum">
              <a:rPr lang="en-US"/>
              <a:pPr/>
              <a:t>1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en-US" dirty="0" smtClean="0"/>
              <a:t>FOR loop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Simple repeat (no counter)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Variable “count” counts the number of repetitions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9B841-E764-4EB3-A95A-FB84C32EAAA3}" type="slidenum">
              <a:rPr lang="en-US" smtClean="0"/>
              <a:pPr/>
              <a:t>2</a:t>
            </a:fld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" y="3246120"/>
            <a:ext cx="2273618" cy="117348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5400" y="3768277"/>
            <a:ext cx="3384528" cy="17825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46524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r>
              <a:rPr lang="en-US" dirty="0" smtClean="0"/>
              <a:t>Sequence of numbers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Natural numbers!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r>
              <a:rPr lang="en-US" sz="2800" dirty="0" smtClean="0">
                <a:latin typeface="+mj-lt"/>
              </a:rPr>
              <a:t>         0, 1, 2, 3, ….</a:t>
            </a:r>
            <a:endParaRPr lang="en-US" sz="2800" dirty="0">
              <a:latin typeface="+mj-lt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Even numbers!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pPr marL="0" indent="0">
              <a:buNone/>
            </a:pPr>
            <a:r>
              <a:rPr lang="en-US" sz="2800" dirty="0" smtClean="0">
                <a:solidFill>
                  <a:prstClr val="black"/>
                </a:solidFill>
                <a:latin typeface="Calibri"/>
              </a:rPr>
              <a:t>    0, 2, 4, 6, ….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9B841-E764-4EB3-A95A-FB84C32EAAA3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0599" y="2988913"/>
            <a:ext cx="3576117" cy="196408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399" y="3077854"/>
            <a:ext cx="2904633" cy="1875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36994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r>
              <a:rPr lang="en-US" dirty="0" smtClean="0"/>
              <a:t>Sequence of notes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Imagine you want to create a sequence of musical notes from 60 to 70.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Script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9B841-E764-4EB3-A95A-FB84C32EAAA3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4450" y="2628900"/>
            <a:ext cx="3016250" cy="3238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08722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r>
              <a:rPr lang="en-US" dirty="0" smtClean="0"/>
              <a:t>Using a counter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Variable “note” tracks the note number.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Compact</a:t>
            </a:r>
          </a:p>
          <a:p>
            <a:r>
              <a:rPr lang="en-US" dirty="0" smtClean="0"/>
              <a:t>Error-proof</a:t>
            </a:r>
          </a:p>
          <a:p>
            <a:r>
              <a:rPr lang="en-US" dirty="0" smtClean="0"/>
              <a:t>Easy to change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1FF79-9598-47FF-8359-7BAD9C8A3AEB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2200" y="2743200"/>
            <a:ext cx="3652838" cy="17999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52526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Draw a “Squirrel” (square spiral)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Script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Drawing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9B841-E764-4EB3-A95A-FB84C32EAAA3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399" y="2814402"/>
            <a:ext cx="3204601" cy="3129198"/>
          </a:xfrm>
          <a:prstGeom prst="rect">
            <a:avLst/>
          </a:prstGeom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2667000"/>
            <a:ext cx="3432679" cy="350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000750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Draw a spiral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Script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Drawing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9B841-E764-4EB3-A95A-FB84C32EAAA3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999" y="2708222"/>
            <a:ext cx="3584405" cy="2549577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2708222"/>
            <a:ext cx="3177042" cy="328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414722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45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800" dirty="0" smtClean="0"/>
              <a:t>Variables as Counters</a:t>
            </a:r>
            <a:br>
              <a:rPr lang="en-US" sz="4800" dirty="0" smtClean="0"/>
            </a:b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75459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Convert REPEAT to a FOR Command</a:t>
            </a:r>
          </a:p>
          <a:p>
            <a:endParaRPr lang="en-US" dirty="0"/>
          </a:p>
          <a:p>
            <a:r>
              <a:rPr lang="en-US" sz="3200" b="1" dirty="0">
                <a:solidFill>
                  <a:srgbClr val="C00000"/>
                </a:solidFill>
              </a:rPr>
              <a:t>END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C55F2-5032-4F1A-B3E1-9945A2BA6416}" type="slidenum">
              <a:rPr lang="en-US"/>
              <a:pPr/>
              <a:t>8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619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14710</TotalTime>
  <Words>199</Words>
  <Application>Microsoft Office PowerPoint</Application>
  <PresentationFormat>On-screen Show (4:3)</PresentationFormat>
  <Paragraphs>65</Paragraphs>
  <Slides>8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Flow</vt:lpstr>
      <vt:lpstr>Applications of FOR </vt:lpstr>
      <vt:lpstr>FOR loop</vt:lpstr>
      <vt:lpstr>Sequence of numbers</vt:lpstr>
      <vt:lpstr>Sequence of notes</vt:lpstr>
      <vt:lpstr>Using a counter</vt:lpstr>
      <vt:lpstr>Draw a “Squirrel” (square spiral)</vt:lpstr>
      <vt:lpstr>Draw a spiral</vt:lpstr>
      <vt:lpstr>Variables as Counters </vt:lpstr>
    </vt:vector>
  </TitlesOfParts>
  <Company>SPARK Institute of Technology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SPARK Institute of Technology Giving children the power of computers     An Introduction</dc:title>
  <dc:creator>Abhay Joshi</dc:creator>
  <cp:lastModifiedBy>Abhay</cp:lastModifiedBy>
  <cp:revision>142</cp:revision>
  <dcterms:created xsi:type="dcterms:W3CDTF">2008-07-02T03:00:02Z</dcterms:created>
  <dcterms:modified xsi:type="dcterms:W3CDTF">2015-09-23T18:26:08Z</dcterms:modified>
</cp:coreProperties>
</file>