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08" r:id="rId2"/>
    <p:sldId id="314" r:id="rId3"/>
    <p:sldId id="315" r:id="rId4"/>
    <p:sldId id="316" r:id="rId5"/>
    <p:sldId id="311" r:id="rId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61" d="100"/>
          <a:sy n="61" d="100"/>
        </p:scale>
        <p:origin x="-162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5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Using Variables to </a:t>
            </a:r>
            <a:r>
              <a:rPr lang="en-US" sz="4800" dirty="0" smtClean="0"/>
              <a:t>Control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Scratch Variables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Variables as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Spinning wheel: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048000"/>
            <a:ext cx="26003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286000"/>
            <a:ext cx="2895600" cy="19304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6553200" y="3810000"/>
            <a:ext cx="3048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24400" y="5334000"/>
            <a:ext cx="3660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change speed, need to change</a:t>
            </a:r>
          </a:p>
          <a:p>
            <a:r>
              <a:rPr lang="en-US" dirty="0" smtClean="0"/>
              <a:t>this number.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872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/>
              <a:t>Variables as Controls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variable instead of number: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48000"/>
            <a:ext cx="2895600" cy="1930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228" y="2717800"/>
            <a:ext cx="3325172" cy="23114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886200" y="3873500"/>
            <a:ext cx="762000" cy="317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236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/>
              <a:t>Variables as Controls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Manipulate variable through another sprite: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Button sprite                           Script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175" y="3148012"/>
            <a:ext cx="3427225" cy="142398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14725"/>
            <a:ext cx="12573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4619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Using Variables </a:t>
            </a:r>
            <a:r>
              <a:rPr lang="en-US" sz="4800"/>
              <a:t>to </a:t>
            </a:r>
            <a:r>
              <a:rPr lang="en-US" sz="4800" smtClean="0"/>
              <a:t>Control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Scratch Variables</a:t>
            </a:r>
            <a:endParaRPr lang="en-US" dirty="0" smtClean="0"/>
          </a:p>
          <a:p>
            <a:endParaRPr lang="en-US" dirty="0"/>
          </a:p>
          <a:p>
            <a:r>
              <a:rPr lang="en-US" sz="3200" b="1" dirty="0" smtClean="0">
                <a:solidFill>
                  <a:srgbClr val="C00000"/>
                </a:solidFill>
              </a:rPr>
              <a:t>END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2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14641</TotalTime>
  <Words>103</Words>
  <Application>Microsoft Office PowerPoint</Application>
  <PresentationFormat>On-screen Show (4:3)</PresentationFormat>
  <Paragraphs>32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Using Variables to Control </vt:lpstr>
      <vt:lpstr>Variables as Controls</vt:lpstr>
      <vt:lpstr>Variables as Controls</vt:lpstr>
      <vt:lpstr>Variables as Controls</vt:lpstr>
      <vt:lpstr>Using Variables to Control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129</cp:revision>
  <dcterms:created xsi:type="dcterms:W3CDTF">2008-07-02T03:00:02Z</dcterms:created>
  <dcterms:modified xsi:type="dcterms:W3CDTF">2015-02-15T23:18:03Z</dcterms:modified>
</cp:coreProperties>
</file>