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08" r:id="rId2"/>
    <p:sldId id="313" r:id="rId3"/>
    <p:sldId id="314" r:id="rId4"/>
    <p:sldId id="315" r:id="rId5"/>
    <p:sldId id="316" r:id="rId6"/>
    <p:sldId id="311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 varScale="1">
        <p:scale>
          <a:sx n="61" d="100"/>
          <a:sy n="6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6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Built-in Variables in Scratch</a:t>
            </a:r>
            <a:br>
              <a:rPr lang="en-US" sz="4800" dirty="0" smtClean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Sprite properties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Sprite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Each sprite can use these for itself: </a:t>
            </a:r>
            <a:br>
              <a:rPr lang="en-US" sz="2800" dirty="0" smtClean="0"/>
            </a:br>
            <a:endParaRPr lang="en-US" sz="2800" dirty="0" smtClean="0"/>
          </a:p>
          <a:p>
            <a:pPr lvl="1"/>
            <a:r>
              <a:rPr lang="en-US" sz="2800" dirty="0" smtClean="0"/>
              <a:t>X position, Y position</a:t>
            </a:r>
            <a:br>
              <a:rPr lang="en-US" sz="2800" dirty="0" smtClean="0"/>
            </a:br>
            <a:endParaRPr lang="en-US" sz="2800" dirty="0" smtClean="0"/>
          </a:p>
          <a:p>
            <a:pPr lvl="1"/>
            <a:r>
              <a:rPr lang="en-US" sz="2800" dirty="0" smtClean="0"/>
              <a:t>Direction</a:t>
            </a:r>
            <a:br>
              <a:rPr lang="en-US" sz="2800" dirty="0" smtClean="0"/>
            </a:br>
            <a:endParaRPr lang="en-US" sz="2800" dirty="0" smtClean="0"/>
          </a:p>
          <a:p>
            <a:pPr lvl="1"/>
            <a:r>
              <a:rPr lang="en-US" sz="2800" dirty="0" smtClean="0"/>
              <a:t>Costume #</a:t>
            </a:r>
            <a:br>
              <a:rPr lang="en-US" sz="2800" dirty="0" smtClean="0"/>
            </a:br>
            <a:endParaRPr lang="en-US" sz="2800" dirty="0" smtClean="0"/>
          </a:p>
          <a:p>
            <a:pPr lvl="1"/>
            <a:r>
              <a:rPr lang="en-US" sz="2800" dirty="0" smtClean="0"/>
              <a:t>Size</a:t>
            </a:r>
          </a:p>
          <a:p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461" y="2590800"/>
            <a:ext cx="1862139" cy="334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70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Properties of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Can </a:t>
            </a:r>
            <a:r>
              <a:rPr lang="en-US" dirty="0"/>
              <a:t>be accessed </a:t>
            </a:r>
            <a:r>
              <a:rPr lang="en-US" dirty="0" smtClean="0"/>
              <a:t>by anyone: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X position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Y position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Direction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Size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Costume </a:t>
            </a:r>
            <a:r>
              <a:rPr lang="en-US" dirty="0"/>
              <a:t>#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440" y="2752724"/>
            <a:ext cx="345516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5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Other built-in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Mouse pointer: x, y</a:t>
            </a:r>
          </a:p>
          <a:p>
            <a:endParaRPr lang="en-US" dirty="0"/>
          </a:p>
          <a:p>
            <a:r>
              <a:rPr lang="en-US" dirty="0"/>
              <a:t>Distance </a:t>
            </a:r>
            <a:r>
              <a:rPr lang="en-US" dirty="0" smtClean="0"/>
              <a:t>from: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any </a:t>
            </a:r>
            <a:r>
              <a:rPr lang="en-US" dirty="0"/>
              <a:t>other </a:t>
            </a:r>
            <a:r>
              <a:rPr lang="en-US" dirty="0" smtClean="0"/>
              <a:t>sprite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pointer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07" y="2362200"/>
            <a:ext cx="4018893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791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Read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3600" dirty="0" smtClean="0"/>
              <a:t>These variables are read-only; their values cannot be modified directly.</a:t>
            </a:r>
          </a:p>
          <a:p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068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Built-in Variables in Scratch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Sprite properties</a:t>
            </a:r>
          </a:p>
          <a:p>
            <a:endParaRPr lang="en-US" dirty="0"/>
          </a:p>
          <a:p>
            <a:r>
              <a:rPr lang="en-US" sz="3200" b="1" dirty="0" smtClean="0">
                <a:solidFill>
                  <a:srgbClr val="C00000"/>
                </a:solidFill>
              </a:rPr>
              <a:t>END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14655</TotalTime>
  <Words>124</Words>
  <Application>Microsoft Office PowerPoint</Application>
  <PresentationFormat>On-screen Show (4:3)</PresentationFormat>
  <Paragraphs>49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Built-in Variables in Scratch </vt:lpstr>
      <vt:lpstr>Sprite properties</vt:lpstr>
      <vt:lpstr>Properties of others</vt:lpstr>
      <vt:lpstr>Other built-in variables</vt:lpstr>
      <vt:lpstr>Read Only</vt:lpstr>
      <vt:lpstr>Built-in Variables in Scratch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Builtin Variables</dc:title>
  <dc:creator>Abhay Joshi</dc:creator>
  <cp:lastModifiedBy>Abhay</cp:lastModifiedBy>
  <cp:revision>131</cp:revision>
  <dcterms:created xsi:type="dcterms:W3CDTF">2008-07-02T03:00:02Z</dcterms:created>
  <dcterms:modified xsi:type="dcterms:W3CDTF">2015-03-13T17:30:00Z</dcterms:modified>
</cp:coreProperties>
</file>