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8" r:id="rId2"/>
    <p:sldId id="315" r:id="rId3"/>
    <p:sldId id="316" r:id="rId4"/>
    <p:sldId id="311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61" d="100"/>
          <a:sy n="6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4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Variables </a:t>
            </a:r>
            <a:r>
              <a:rPr lang="en-US" sz="4800" dirty="0" smtClean="0"/>
              <a:t>for </a:t>
            </a:r>
            <a:r>
              <a:rPr lang="en-US" sz="4800" dirty="0" smtClean="0"/>
              <a:t>Multi-level Games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Variables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“Level”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For sprite controlling the level: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640134"/>
            <a:ext cx="2819400" cy="17542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399" y="3640133"/>
            <a:ext cx="2844749" cy="17700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653337"/>
            <a:ext cx="2819400" cy="175429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006" y="1447800"/>
            <a:ext cx="253419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236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Other Sprites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sprites following a specific level (or levels):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Level check inside the forever to ensure level change is noticed.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209800"/>
            <a:ext cx="2816679" cy="2738438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4038600" y="3657600"/>
            <a:ext cx="9906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29200" y="3657600"/>
            <a:ext cx="0" cy="13692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9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Variables for Multi-level Games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Scratch Variables</a:t>
            </a:r>
            <a:endParaRPr lang="en-US" dirty="0" smtClean="0"/>
          </a:p>
          <a:p>
            <a:endParaRPr lang="en-US" dirty="0"/>
          </a:p>
          <a:p>
            <a:r>
              <a:rPr lang="en-US" sz="3200" b="1" dirty="0" smtClean="0">
                <a:solidFill>
                  <a:srgbClr val="C00000"/>
                </a:solidFill>
              </a:rPr>
              <a:t>END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14719</TotalTime>
  <Words>89</Words>
  <Application>Microsoft Office PowerPoint</Application>
  <PresentationFormat>On-screen Show (4:3)</PresentationFormat>
  <Paragraphs>30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Variables for Multi-level Games </vt:lpstr>
      <vt:lpstr>“Level” Variable</vt:lpstr>
      <vt:lpstr>Other Sprites</vt:lpstr>
      <vt:lpstr>Variables for Multi-level Games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134</cp:revision>
  <dcterms:created xsi:type="dcterms:W3CDTF">2008-07-02T03:00:02Z</dcterms:created>
  <dcterms:modified xsi:type="dcterms:W3CDTF">2015-03-06T19:51:54Z</dcterms:modified>
</cp:coreProperties>
</file>