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8" r:id="rId2"/>
    <p:sldId id="315" r:id="rId3"/>
    <p:sldId id="310" r:id="rId4"/>
    <p:sldId id="317" r:id="rId5"/>
    <p:sldId id="314" r:id="rId6"/>
    <p:sldId id="316" r:id="rId7"/>
    <p:sldId id="312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5354" autoAdjust="0"/>
  </p:normalViewPr>
  <p:slideViewPr>
    <p:cSldViewPr>
      <p:cViewPr varScale="1">
        <p:scale>
          <a:sx n="47" d="100"/>
          <a:sy n="47" d="100"/>
        </p:scale>
        <p:origin x="-20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We</a:t>
            </a:r>
            <a:r>
              <a:rPr lang="en-US" baseline="0" dirty="0" smtClean="0"/>
              <a:t> use t</a:t>
            </a:r>
            <a:r>
              <a:rPr lang="en-US" dirty="0" smtClean="0"/>
              <a:t>he screen in Scratch as a geometric plane.</a:t>
            </a:r>
            <a:r>
              <a:rPr lang="en-US" baseline="0" dirty="0" smtClean="0"/>
              <a:t> Every point on the screen has X and Y coordinates. You might have heart about this in your school Mathematics. In this video we will learn the basic ideas of X Y coordinate geometry that are relevant to Scratch programming.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Every point on the screen has two coordinates: x and y. Imagine two number lines laid out on the screen: one horizontally and the other vertically, both intersecting at 0. The horizontal line is called the X axis, and the vertical line is called the Y axis. The distance of a point from the Y axis is called the X coordinate, and the distance from the X axis is called the Y coordinate.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For example, for the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blue point here its distance from the Y axis is 80, so its X coordinate is 80. And its distance from the X axis is 120, so its Y coordinate is 120.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For the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dark red point here its distance from the Y axis is -200, so its X coordinate is -200. And its distance from the X axis is 0, so its Y coordinate is 0.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Do you get the idea? Now take a minute and try to figure out the X and Y coordinates of the other red dots on the screen.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35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Every sprite</a:t>
            </a:r>
            <a:r>
              <a:rPr lang="en-US" baseline="0" dirty="0" smtClean="0"/>
              <a:t> in Scratch has X Y coordinates as shown here below the sprite’s name plate. Basically each sprite has a center point which you can set in the Paint editor. The X Y coordinates of this center point are assumed to be the X Y coordinates of the sprite. When the sprite moves these values also change automatically. We will talk about the direction a little later.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74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Now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that we understand what X Y coordinates are let us look at some Scratch commands that make use of these coordinates. 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The Go To command makes the sprite jump to a specific point on the screen. The jump is instant, not a smooth one.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The Glide command, on the other hand, makes the sprite move smoothly to another point. The sprite’s speed during a glide depends on the number of seconds you specify in the command.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The other four commands are interesting because they only change one of the coordinates of the sprite.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For example, CHANGE Y and SET Y will move the sprite only up and down because its X coordinate will remain the same. So you could use these commands to make a sprite jump up or down.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The SET commands are interesting because they move the sprite to a specific point no matter where the sprite is right now. Whereas the CHANGE command depends on the sprite’s current location.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For example, if you say CHANGE X by 10 the sprite will move to its right by 10 pixels. If you run CHANGE X by 10 once more, again the sprite will move to its right by 10 pixels. 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But, if you say SET X to 100, the sprite will jump to its right where X is 100. And if you run SET X to 100 once more, nothing will happen because the sprite is already at X = 100.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Do you see the difference?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There is one important thing to note about all these commands shown here.  Which is - the orientation, or, the direction in which the sprite is facing, does not change when you use any of these commands.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Now, go ahead, explore these commands. Try different values and see where your sprites go.</a:t>
            </a: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31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Ok, so far we have seen how to change the position of sprites, that is, how to move them from where they are. All these commands do not affect the</a:t>
            </a:r>
            <a:r>
              <a:rPr lang="en-US" baseline="0" dirty="0" smtClean="0"/>
              <a:t> orientation of the sprites.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Orientation of a sprite is basically the direction in which it is facing. It is shown in terms of the angle measured from the North direction. So if a sprite is facing North its direction is 0.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Initially all sprites are facing east, which means their direction is 90. You can change a sprite’s orientation using one of the commands shown here. The TURN commands turn the sprite around its center point either clockwise or anti-clockwise. The POINT IN DIRECTION command makes the sprite face in any direction you want. You can pick one from the drop-down list, or you can enter a value of the angle.</a:t>
            </a:r>
          </a:p>
          <a:p>
            <a:endParaRPr lang="en-US" dirty="0" smtClean="0"/>
          </a:p>
          <a:p>
            <a:r>
              <a:rPr lang="en-US" dirty="0" smtClean="0"/>
              <a:t>Once again, spend a few minutes</a:t>
            </a:r>
            <a:r>
              <a:rPr lang="en-US" baseline="0" dirty="0" smtClean="0"/>
              <a:t> playing with these commands and see how they affect the sprite’s orientation.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36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Advanced tidbits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You can add comments in your programs by right-clicking in the script window and selecting "add comment".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The lock symbol (next to the name-plate) indicates whether the sprite can be moved when the program is running.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38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7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Coordinate Geometry in Scratch 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 Y Commands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6200"/>
            <a:ext cx="9134475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05400" y="36576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83454" y="36576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45454" y="36576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07454" y="36576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69454" y="36576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6576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36576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-160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43200" y="36576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-80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36576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-40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20669" y="36576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-120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800600" y="27432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00600" y="22098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16002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00600" y="9906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4572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00600" y="450746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-60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00600" y="504086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-90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800600" y="56504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-120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800600" y="61722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-150</a:t>
            </a:r>
            <a:endParaRPr lang="en-US" dirty="0"/>
          </a:p>
        </p:txBody>
      </p:sp>
      <p:pic>
        <p:nvPicPr>
          <p:cNvPr id="1027" name="Picture 3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407529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2286000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25" y="4581525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272133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533" y="2286000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5" y="564396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Program Files (x86)\Microsoft Office\MEDIA\OFFICE11\Bullets\BD10264_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429000"/>
            <a:ext cx="1428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76200"/>
            <a:ext cx="3102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XY Stage of Scratch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610600" y="287649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X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987212" y="1524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Y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6019800" y="1152525"/>
            <a:ext cx="152400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5800" y="3438525"/>
            <a:ext cx="152400" cy="1428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Sprite coordinates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following subset of the screen shows X and Y values of the sprite: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When the sprites moves, these values change automatically.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76574"/>
            <a:ext cx="5173362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779693" y="50292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value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48200" y="5040868"/>
            <a:ext cx="94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value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200400" y="4038600"/>
            <a:ext cx="609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724400" y="4038600"/>
            <a:ext cx="39877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15200" y="4495800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Angle with</a:t>
            </a:r>
          </a:p>
          <a:p>
            <a:r>
              <a:rPr lang="en-US" dirty="0" smtClean="0"/>
              <a:t>North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400800" y="4144833"/>
            <a:ext cx="838200" cy="579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5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Y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25" y="3429000"/>
            <a:ext cx="2378075" cy="533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421800"/>
            <a:ext cx="2378075" cy="533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375" y="2438400"/>
            <a:ext cx="3756025" cy="53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438400"/>
            <a:ext cx="2400300" cy="533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487" y="4572000"/>
            <a:ext cx="1816913" cy="5663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572000"/>
            <a:ext cx="1816913" cy="56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37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Change Orientation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Negative numbers can be used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drop-down list shows only 4 angles, but you can type in any angle.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705100"/>
            <a:ext cx="2682875" cy="495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325" y="3845700"/>
            <a:ext cx="3027675" cy="497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50" y="2697996"/>
            <a:ext cx="2559150" cy="48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To </a:t>
            </a:r>
            <a:r>
              <a:rPr lang="en-US" dirty="0"/>
              <a:t>position everyone correctly on the stage, position them manually, </a:t>
            </a:r>
            <a:r>
              <a:rPr lang="en-US" dirty="0" smtClean="0"/>
              <a:t>and </a:t>
            </a:r>
            <a:r>
              <a:rPr lang="en-US" dirty="0"/>
              <a:t>then use the GO TO X Y command (it will show the correct X, 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Coordinate Geometry in Scratch 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 Y Commands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13985</TotalTime>
  <Words>1092</Words>
  <Application>Microsoft Office PowerPoint</Application>
  <PresentationFormat>On-screen Show (4:3)</PresentationFormat>
  <Paragraphs>112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Coordinate Geometry in Scratch  </vt:lpstr>
      <vt:lpstr>PowerPoint Presentation</vt:lpstr>
      <vt:lpstr>Sprite coordinates</vt:lpstr>
      <vt:lpstr>X Y commands</vt:lpstr>
      <vt:lpstr>To Change Orientation</vt:lpstr>
      <vt:lpstr>Tips</vt:lpstr>
      <vt:lpstr>Coordinate Geometry in Scratch 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139</cp:revision>
  <dcterms:created xsi:type="dcterms:W3CDTF">2008-07-02T03:00:02Z</dcterms:created>
  <dcterms:modified xsi:type="dcterms:W3CDTF">2014-09-30T17:27:49Z</dcterms:modified>
</cp:coreProperties>
</file>