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301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3532" y="1442466"/>
            <a:ext cx="5077016" cy="404393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19506" y="1688068"/>
            <a:ext cx="239790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Such a pair appears at </a:t>
            </a:r>
          </a:p>
          <a:p>
            <a:r>
              <a:rPr lang="en-US" dirty="0" smtClean="0"/>
              <a:t>regular intervals and </a:t>
            </a:r>
          </a:p>
          <a:p>
            <a:r>
              <a:rPr lang="en-US" dirty="0" smtClean="0"/>
              <a:t>glides from left to right.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278821" y="5650468"/>
            <a:ext cx="49507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This bird flies in place and can be moved up/down.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4230469"/>
            <a:ext cx="27512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bird must pass through</a:t>
            </a:r>
          </a:p>
          <a:p>
            <a:r>
              <a:rPr lang="en-US" dirty="0"/>
              <a:t>t</a:t>
            </a:r>
            <a:r>
              <a:rPr lang="en-US" dirty="0" smtClean="0"/>
              <a:t>his gap.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28578" y="3239869"/>
            <a:ext cx="24670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This gap is at a different </a:t>
            </a:r>
          </a:p>
          <a:p>
            <a:r>
              <a:rPr lang="en-US" dirty="0" smtClean="0"/>
              <a:t>height for each pair.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813353" y="762000"/>
            <a:ext cx="41114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This setting decides how quickly the pipes</a:t>
            </a:r>
          </a:p>
          <a:p>
            <a:r>
              <a:rPr lang="en-US" dirty="0" smtClean="0"/>
              <a:t>move left to right.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2895600" y="2149733"/>
            <a:ext cx="1219200" cy="461665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2971800" y="3464433"/>
            <a:ext cx="1143000" cy="569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3048000" y="3810000"/>
            <a:ext cx="1066800" cy="4917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5559247" y="4301699"/>
            <a:ext cx="612953" cy="133710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5711647" y="1260902"/>
            <a:ext cx="612953" cy="42716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2895600" y="2454533"/>
            <a:ext cx="1219200" cy="2099101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4085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56</Words>
  <Application>Microsoft Office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abhay</dc:creator>
  <cp:lastModifiedBy>abhay</cp:lastModifiedBy>
  <cp:revision>2</cp:revision>
  <dcterms:created xsi:type="dcterms:W3CDTF">2006-08-16T00:00:00Z</dcterms:created>
  <dcterms:modified xsi:type="dcterms:W3CDTF">2017-11-12T02:04:54Z</dcterms:modified>
</cp:coreProperties>
</file>