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382" r:id="rId2"/>
    <p:sldId id="430" r:id="rId3"/>
    <p:sldId id="431" r:id="rId4"/>
    <p:sldId id="383" r:id="rId5"/>
    <p:sldId id="426" r:id="rId6"/>
    <p:sldId id="432" r:id="rId7"/>
    <p:sldId id="433" r:id="rId8"/>
    <p:sldId id="427" r:id="rId9"/>
    <p:sldId id="435" r:id="rId10"/>
    <p:sldId id="437" r:id="rId11"/>
    <p:sldId id="428" r:id="rId12"/>
    <p:sldId id="436" r:id="rId13"/>
    <p:sldId id="429" r:id="rId14"/>
    <p:sldId id="440" r:id="rId15"/>
    <p:sldId id="441" r:id="rId16"/>
    <p:sldId id="442" r:id="rId17"/>
    <p:sldId id="438" r:id="rId18"/>
    <p:sldId id="439" r:id="rId1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71515" autoAdjust="0"/>
  </p:normalViewPr>
  <p:slideViewPr>
    <p:cSldViewPr>
      <p:cViewPr varScale="1">
        <p:scale>
          <a:sx n="37" d="100"/>
          <a:sy n="37" d="100"/>
        </p:scale>
        <p:origin x="-1651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notesViewPr>
    <p:cSldViewPr>
      <p:cViewPr>
        <p:scale>
          <a:sx n="100" d="100"/>
          <a:sy n="100" d="100"/>
        </p:scale>
        <p:origin x="-72" y="33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5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AD3693-7B23-4809-8D12-615FB9EBBE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5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D12D4D6E-6B99-4842-8CB1-32C9653E3C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92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3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4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B0802-69FC-4D5F-9EF1-7C1F95C6A6BA}" type="slidenum">
              <a:rPr lang="en-US"/>
              <a:pPr/>
              <a:t>5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BF9A-BA03-4327-A908-B4D61AFD16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2213D-3F16-4788-97EB-230F6E34F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88DF5-5A20-4250-ACAB-A89298848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1FF79-9598-47FF-8359-7BAD9C8A3A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001D-D6E5-42C2-8109-FF6F7D737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57237-5C4F-4B9B-8897-AE890CDD5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BBA5-FB9A-44ED-99EE-5034125B98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08A53-5221-430D-BCD2-37EB799801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5AB75-F87D-4AB5-8229-E0D210D469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24D879-7177-495F-A872-B1A8E5CAC4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 FOR PONG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12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Scoring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Need to distinguish between left and right walls. </a:t>
            </a:r>
          </a:p>
          <a:p>
            <a:endParaRPr lang="en-US" sz="3200" dirty="0"/>
          </a:p>
          <a:p>
            <a:r>
              <a:rPr lang="en-US" sz="3200" dirty="0" smtClean="0"/>
              <a:t>Need separate “touching sprite” (or touching color) script for each wall.</a:t>
            </a:r>
          </a:p>
          <a:p>
            <a:endParaRPr lang="en-US" sz="3200" dirty="0" smtClean="0"/>
          </a:p>
          <a:p>
            <a:r>
              <a:rPr lang="en-US" sz="3200" dirty="0" smtClean="0"/>
              <a:t>Need two variables to track individual scores.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55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z="4800" b="1" dirty="0" smtClean="0"/>
              <a:t>Game over!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Someone will need to watch the score variables (stage?)</a:t>
            </a:r>
          </a:p>
          <a:p>
            <a:endParaRPr lang="en-US" sz="2800" dirty="0"/>
          </a:p>
          <a:p>
            <a:r>
              <a:rPr lang="en-US" sz="2800" dirty="0" smtClean="0"/>
              <a:t>Only work relevant to a sprite should be in its scripts. Give the rest to someone else (hidden sprite or stage).</a:t>
            </a:r>
          </a:p>
          <a:p>
            <a:endParaRPr lang="en-US" sz="2800" dirty="0"/>
          </a:p>
          <a:p>
            <a:r>
              <a:rPr lang="en-US" sz="2800" dirty="0" smtClean="0"/>
              <a:t>Reset everything (including variables) when a new game is being started.</a:t>
            </a: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66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Restart the game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Green flag or ‘r’ to reset everything</a:t>
            </a:r>
          </a:p>
          <a:p>
            <a:r>
              <a:rPr lang="en-US" sz="4000" dirty="0" smtClean="0"/>
              <a:t>‘Space bar’ for each serve</a:t>
            </a:r>
          </a:p>
          <a:p>
            <a:r>
              <a:rPr lang="en-US" sz="4000" dirty="0" smtClean="0"/>
              <a:t>To start a new game</a:t>
            </a:r>
          </a:p>
          <a:p>
            <a:pPr lvl="1"/>
            <a:r>
              <a:rPr lang="en-US" sz="3800" dirty="0" smtClean="0"/>
              <a:t>Green flag </a:t>
            </a:r>
            <a:r>
              <a:rPr lang="en-US" sz="3800" dirty="0" smtClean="0"/>
              <a:t>or</a:t>
            </a:r>
          </a:p>
          <a:p>
            <a:pPr lvl="1"/>
            <a:r>
              <a:rPr lang="en-US" sz="3800" dirty="0" smtClean="0"/>
              <a:t>START </a:t>
            </a:r>
            <a:r>
              <a:rPr lang="en-US" sz="3800" dirty="0" smtClean="0"/>
              <a:t>button</a:t>
            </a:r>
            <a:endParaRPr lang="en-US" sz="3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86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5" name="Rectangle 205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</p:sp>
      <p:sp>
        <p:nvSpPr>
          <p:cNvPr id="2066" name="Rectangle 7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-2"/>
            <a:ext cx="5157704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7" name="Rectangle 7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50992" y="640080"/>
            <a:ext cx="3012948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8" name="Rectangle 7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775579" y="806357"/>
            <a:ext cx="2763774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www.singplaycreate.com/wp-content/uploads/2017/06/Slide4-4-225x300.jpg">
            <a:extLst>
              <a:ext uri="{FF2B5EF4-FFF2-40B4-BE49-F238E27FC236}">
                <a16:creationId xmlns="" xmlns:a16="http://schemas.microsoft.com/office/drawing/2014/main" id="{8565735B-251F-4633-9C38-96DAB05E07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023" y="1033433"/>
            <a:ext cx="2516886" cy="447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2DCC9246-0C91-4E13-B526-6B0A27477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201" y="2834640"/>
            <a:ext cx="3963202" cy="1188720"/>
          </a:xfrm>
        </p:spPr>
        <p:txBody>
          <a:bodyPr vert="horz" lIns="182880" tIns="182880" rIns="182880" bIns="182880" rtlCol="0" anchor="ctr">
            <a:normAutofit fontScale="90000"/>
          </a:bodyPr>
          <a:lstStyle/>
          <a:p>
            <a:r>
              <a:rPr lang="en-US" dirty="0" smtClean="0"/>
              <a:t>Ready to design and create PONG?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84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think you are done!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12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Before checking in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Verify all checkpoints and features work</a:t>
            </a:r>
          </a:p>
          <a:p>
            <a:r>
              <a:rPr lang="en-US" sz="3200" dirty="0" smtClean="0"/>
              <a:t>Verify there are no obvious bugs</a:t>
            </a:r>
          </a:p>
          <a:p>
            <a:r>
              <a:rPr lang="en-US" sz="3200" dirty="0" smtClean="0"/>
              <a:t>Verify your plan document is in sync with your program</a:t>
            </a:r>
          </a:p>
          <a:p>
            <a:endParaRPr lang="en-US" sz="3200" dirty="0"/>
          </a:p>
          <a:p>
            <a:r>
              <a:rPr lang="en-US" sz="3200" dirty="0" smtClean="0"/>
              <a:t>After checking in, take up one of the optional programs (described in a separate document)</a:t>
            </a:r>
          </a:p>
          <a:p>
            <a:endParaRPr lang="en-US" sz="3200" dirty="0" smtClean="0"/>
          </a:p>
          <a:p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87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are still working …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32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Path to Success!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Use the checklist document.</a:t>
            </a:r>
          </a:p>
          <a:p>
            <a:r>
              <a:rPr lang="en-US" sz="3600" dirty="0" smtClean="0"/>
              <a:t>Implement the Feature Ideas in the GIVEN sequence.</a:t>
            </a:r>
          </a:p>
          <a:p>
            <a:r>
              <a:rPr lang="en-US" sz="3600" dirty="0" smtClean="0"/>
              <a:t>Test each idea before moving to the next.</a:t>
            </a:r>
          </a:p>
          <a:p>
            <a:r>
              <a:rPr lang="en-US" sz="3600" dirty="0" smtClean="0"/>
              <a:t>Do exactly what the Feature Idea asks for (nothing more!)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54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Think before coding – design and </a:t>
            </a:r>
            <a:r>
              <a:rPr lang="en-US" sz="3600" dirty="0"/>
              <a:t>test </a:t>
            </a:r>
            <a:r>
              <a:rPr lang="en-US" sz="3600" dirty="0" smtClean="0"/>
              <a:t>mentally</a:t>
            </a:r>
          </a:p>
          <a:p>
            <a:r>
              <a:rPr lang="en-US" sz="3600" dirty="0" smtClean="0"/>
              <a:t>Save each checkpoint as a separate file.</a:t>
            </a:r>
          </a:p>
          <a:p>
            <a:r>
              <a:rPr lang="en-US" sz="3600" dirty="0" smtClean="0"/>
              <a:t>When asking for help, specify the Feature Idea. (Everything before that must work!)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49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Checkpoint 1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530352" y="3062288"/>
            <a:ext cx="7772400" cy="150971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Don’t think ahead!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51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4800" b="1" dirty="0" smtClean="0"/>
              <a:t>Bouncing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 fontScale="92500"/>
          </a:bodyPr>
          <a:lstStyle/>
          <a:p>
            <a:r>
              <a:rPr lang="en-US" sz="3600" dirty="0" smtClean="0"/>
              <a:t>Off edges of the screen (no </a:t>
            </a:r>
            <a:r>
              <a:rPr lang="en-US" sz="3200" dirty="0" smtClean="0"/>
              <a:t>special </a:t>
            </a:r>
            <a:r>
              <a:rPr lang="en-US" sz="3200" dirty="0"/>
              <a:t>cases right </a:t>
            </a:r>
            <a:r>
              <a:rPr lang="en-US" sz="3200" dirty="0" smtClean="0"/>
              <a:t>now)</a:t>
            </a:r>
            <a:endParaRPr lang="en-US" sz="3600" dirty="0" smtClean="0"/>
          </a:p>
          <a:p>
            <a:pPr lvl="1"/>
            <a:endParaRPr lang="en-US" sz="3200" dirty="0" smtClean="0"/>
          </a:p>
          <a:p>
            <a:endParaRPr lang="en-US" sz="3600" dirty="0" smtClean="0"/>
          </a:p>
          <a:p>
            <a:r>
              <a:rPr lang="en-US" sz="3600" dirty="0" smtClean="0"/>
              <a:t>Off paddles (the entire paddle)</a:t>
            </a:r>
          </a:p>
          <a:p>
            <a:pPr lvl="1"/>
            <a:r>
              <a:rPr lang="en-US" sz="3400" dirty="0" smtClean="0"/>
              <a:t>Same behavior for left and right paddles</a:t>
            </a:r>
          </a:p>
          <a:p>
            <a:pPr lvl="1"/>
            <a:r>
              <a:rPr lang="en-US" sz="3400" dirty="0" smtClean="0"/>
              <a:t>Use “touching sprite” or “touching color”</a:t>
            </a:r>
          </a:p>
          <a:p>
            <a:pPr lvl="1"/>
            <a:r>
              <a:rPr lang="en-US" sz="3600" dirty="0" smtClean="0"/>
              <a:t>Bouncing is the same as turning (use an arbitrary but large angle &lt; 180)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713" y="2362962"/>
            <a:ext cx="3322701" cy="76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014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4800" b="1" dirty="0" smtClean="0"/>
              <a:t>Moving paddles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Approach 1: </a:t>
            </a:r>
            <a:r>
              <a:rPr lang="en-US" sz="3400" dirty="0" smtClean="0"/>
              <a:t>Using events</a:t>
            </a:r>
          </a:p>
          <a:p>
            <a:pPr lvl="1"/>
            <a:endParaRPr lang="en-US" sz="3400" dirty="0"/>
          </a:p>
          <a:p>
            <a:endParaRPr lang="en-US" sz="3600" dirty="0" smtClean="0"/>
          </a:p>
          <a:p>
            <a:r>
              <a:rPr lang="en-US" sz="3600" dirty="0" smtClean="0"/>
              <a:t>Approach 2: </a:t>
            </a:r>
            <a:r>
              <a:rPr lang="en-US" sz="3400" dirty="0" smtClean="0"/>
              <a:t>Using conditions</a:t>
            </a:r>
          </a:p>
          <a:p>
            <a:endParaRPr lang="en-US" sz="3400" dirty="0"/>
          </a:p>
          <a:p>
            <a:endParaRPr lang="en-US" sz="3400" dirty="0" smtClean="0"/>
          </a:p>
          <a:p>
            <a:endParaRPr lang="en-US" sz="3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217215"/>
            <a:ext cx="3975735" cy="12954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4175760"/>
            <a:ext cx="4941659" cy="222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79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4800" b="1" dirty="0" smtClean="0"/>
              <a:t>Picking direction of serve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Sometimes the ball will go right, sometimes left.</a:t>
            </a:r>
          </a:p>
          <a:p>
            <a:endParaRPr lang="en-US" sz="3600" dirty="0"/>
          </a:p>
          <a:p>
            <a:r>
              <a:rPr lang="en-US" sz="3600" dirty="0" smtClean="0"/>
              <a:t>Approach 1: (better)</a:t>
            </a:r>
          </a:p>
          <a:p>
            <a:pPr lvl="1"/>
            <a:r>
              <a:rPr lang="en-US" sz="3400" dirty="0" smtClean="0"/>
              <a:t>“Toss a coin” when you use the “pick random” operator.</a:t>
            </a:r>
          </a:p>
          <a:p>
            <a:pPr lvl="1"/>
            <a:r>
              <a:rPr lang="en-US" sz="3600" dirty="0" smtClean="0"/>
              <a:t>Use IF-ELSE to choose direction.</a:t>
            </a:r>
          </a:p>
          <a:p>
            <a:r>
              <a:rPr lang="en-US" sz="3800" dirty="0" smtClean="0"/>
              <a:t>Approach 2:</a:t>
            </a:r>
          </a:p>
          <a:p>
            <a:pPr lvl="1"/>
            <a:r>
              <a:rPr lang="en-US" sz="3600" dirty="0" smtClean="0"/>
              <a:t>Pick random angle from 0 to 360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55F2-5032-4F1A-B3E1-9945A2BA6416}" type="slidenum">
              <a:rPr lang="en-US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2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2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39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Speeding up!</a:t>
            </a:r>
            <a:endParaRPr lang="en-US" sz="48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Use a variable to control ball movement;</a:t>
            </a:r>
          </a:p>
          <a:p>
            <a:endParaRPr lang="en-US" sz="3200" dirty="0" smtClean="0"/>
          </a:p>
          <a:p>
            <a:r>
              <a:rPr lang="en-US" sz="3200" dirty="0" smtClean="0"/>
              <a:t>Replace this:</a:t>
            </a:r>
          </a:p>
          <a:p>
            <a:endParaRPr lang="en-US" sz="3200" dirty="0"/>
          </a:p>
          <a:p>
            <a:endParaRPr lang="en-US" sz="3200" dirty="0" smtClean="0"/>
          </a:p>
          <a:p>
            <a:r>
              <a:rPr lang="en-US" sz="3200" dirty="0" smtClean="0"/>
              <a:t>With this: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5A90A-9121-4253-9D8E-C4BC008D83D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663" y="3343275"/>
            <a:ext cx="3641812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274" y="5210175"/>
            <a:ext cx="4128471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617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Hitting the walls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Draw left and right walls</a:t>
            </a:r>
          </a:p>
          <a:p>
            <a:endParaRPr lang="en-US" sz="3200" dirty="0"/>
          </a:p>
          <a:p>
            <a:r>
              <a:rPr lang="en-US" sz="3200" dirty="0" smtClean="0"/>
              <a:t>If touching either:</a:t>
            </a:r>
          </a:p>
          <a:p>
            <a:pPr lvl="1"/>
            <a:r>
              <a:rPr lang="en-US" sz="3000" dirty="0" smtClean="0"/>
              <a:t>stop the ball movement and bring it back to the center.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07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Abhay B. Joshi (abjoshi@yahoo.com)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9B841-E764-4EB3-A95A-FB84C32EAAA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91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16553</TotalTime>
  <Words>559</Words>
  <Application>Microsoft Office PowerPoint</Application>
  <PresentationFormat>On-screen Show (4:3)</PresentationFormat>
  <Paragraphs>111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REVIEW FOR PONG</vt:lpstr>
      <vt:lpstr>Checkpoint 1</vt:lpstr>
      <vt:lpstr>Bouncing</vt:lpstr>
      <vt:lpstr>Moving paddles</vt:lpstr>
      <vt:lpstr>Picking direction of serve</vt:lpstr>
      <vt:lpstr>Checkpoint 2</vt:lpstr>
      <vt:lpstr>Speeding up!</vt:lpstr>
      <vt:lpstr>Hitting the walls</vt:lpstr>
      <vt:lpstr>Checkpoint 3</vt:lpstr>
      <vt:lpstr>Scoring</vt:lpstr>
      <vt:lpstr>Game over!</vt:lpstr>
      <vt:lpstr>Restart the game</vt:lpstr>
      <vt:lpstr>Ready to design and create PONG?</vt:lpstr>
      <vt:lpstr>If you think you are done!</vt:lpstr>
      <vt:lpstr>Before checking in</vt:lpstr>
      <vt:lpstr>If you are still working …</vt:lpstr>
      <vt:lpstr>Path to Success!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CONCEPTS FOR PONG</dc:title>
  <dc:creator>Abhay Joshi</dc:creator>
  <cp:lastModifiedBy>abhay</cp:lastModifiedBy>
  <cp:revision>273</cp:revision>
  <dcterms:created xsi:type="dcterms:W3CDTF">2008-07-02T03:00:02Z</dcterms:created>
  <dcterms:modified xsi:type="dcterms:W3CDTF">2018-10-18T15:13:21Z</dcterms:modified>
</cp:coreProperties>
</file>